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4"/>
  </p:notesMasterIdLst>
  <p:sldIdLst>
    <p:sldId id="256" r:id="rId3"/>
    <p:sldId id="257" r:id="rId4"/>
    <p:sldId id="286" r:id="rId5"/>
    <p:sldId id="282" r:id="rId6"/>
    <p:sldId id="258" r:id="rId7"/>
    <p:sldId id="288" r:id="rId8"/>
    <p:sldId id="276" r:id="rId9"/>
    <p:sldId id="284" r:id="rId10"/>
    <p:sldId id="260" r:id="rId11"/>
    <p:sldId id="270" r:id="rId12"/>
    <p:sldId id="289" r:id="rId13"/>
    <p:sldId id="273" r:id="rId14"/>
    <p:sldId id="259" r:id="rId15"/>
    <p:sldId id="271" r:id="rId16"/>
    <p:sldId id="262" r:id="rId17"/>
    <p:sldId id="272" r:id="rId18"/>
    <p:sldId id="277" r:id="rId19"/>
    <p:sldId id="274" r:id="rId20"/>
    <p:sldId id="265" r:id="rId21"/>
    <p:sldId id="266" r:id="rId22"/>
    <p:sldId id="268"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jOFrX30HVd1VnoidpTPdEttX7f1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AF70C646-0370-1598-7B77-FE4BB629BE47}"/>
            </a:ext>
          </a:extLst>
        </p:cNvPr>
        <p:cNvGrpSpPr/>
        <p:nvPr/>
      </p:nvGrpSpPr>
      <p:grpSpPr>
        <a:xfrm>
          <a:off x="0" y="0"/>
          <a:ext cx="0" cy="0"/>
          <a:chOff x="0" y="0"/>
          <a:chExt cx="0" cy="0"/>
        </a:xfrm>
      </p:grpSpPr>
      <p:sp>
        <p:nvSpPr>
          <p:cNvPr id="169" name="Google Shape;169;p7:notes">
            <a:extLst>
              <a:ext uri="{FF2B5EF4-FFF2-40B4-BE49-F238E27FC236}">
                <a16:creationId xmlns:a16="http://schemas.microsoft.com/office/drawing/2014/main" id="{823D9229-D006-01FD-7532-34D5B11535D5}"/>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70" name="Google Shape;170;p7:notes">
            <a:extLst>
              <a:ext uri="{FF2B5EF4-FFF2-40B4-BE49-F238E27FC236}">
                <a16:creationId xmlns:a16="http://schemas.microsoft.com/office/drawing/2014/main" id="{F9C38CF7-0803-3AF5-E305-0D1801818636}"/>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329305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7CC35308-1A75-DE37-DB8C-66548177D622}"/>
            </a:ext>
          </a:extLst>
        </p:cNvPr>
        <p:cNvGrpSpPr/>
        <p:nvPr/>
      </p:nvGrpSpPr>
      <p:grpSpPr>
        <a:xfrm>
          <a:off x="0" y="0"/>
          <a:ext cx="0" cy="0"/>
          <a:chOff x="0" y="0"/>
          <a:chExt cx="0" cy="0"/>
        </a:xfrm>
      </p:grpSpPr>
      <p:sp>
        <p:nvSpPr>
          <p:cNvPr id="180" name="Google Shape;180;p8:notes">
            <a:extLst>
              <a:ext uri="{FF2B5EF4-FFF2-40B4-BE49-F238E27FC236}">
                <a16:creationId xmlns:a16="http://schemas.microsoft.com/office/drawing/2014/main" id="{1ED6C363-B2EA-2A6E-134E-0FE8646F9219}"/>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81" name="Google Shape;181;p8:notes">
            <a:extLst>
              <a:ext uri="{FF2B5EF4-FFF2-40B4-BE49-F238E27FC236}">
                <a16:creationId xmlns:a16="http://schemas.microsoft.com/office/drawing/2014/main" id="{B3232B32-E5BA-782C-E2B2-45655826E61A}"/>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967776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581F83F0-674C-1B35-FCEA-37AF1B640C3C}"/>
            </a:ext>
          </a:extLst>
        </p:cNvPr>
        <p:cNvGrpSpPr/>
        <p:nvPr/>
      </p:nvGrpSpPr>
      <p:grpSpPr>
        <a:xfrm>
          <a:off x="0" y="0"/>
          <a:ext cx="0" cy="0"/>
          <a:chOff x="0" y="0"/>
          <a:chExt cx="0" cy="0"/>
        </a:xfrm>
      </p:grpSpPr>
      <p:sp>
        <p:nvSpPr>
          <p:cNvPr id="180" name="Google Shape;180;p8:notes">
            <a:extLst>
              <a:ext uri="{FF2B5EF4-FFF2-40B4-BE49-F238E27FC236}">
                <a16:creationId xmlns:a16="http://schemas.microsoft.com/office/drawing/2014/main" id="{9A017471-E246-74AA-121A-B37B7F96706B}"/>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81" name="Google Shape;181;p8:notes">
            <a:extLst>
              <a:ext uri="{FF2B5EF4-FFF2-40B4-BE49-F238E27FC236}">
                <a16:creationId xmlns:a16="http://schemas.microsoft.com/office/drawing/2014/main" id="{65BE08A5-4964-D2CC-4470-80D3B6D5A845}"/>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11962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268443d32f_0_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204" name="Google Shape;204;g3268443d32f_0_0: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05" name="Google Shape;205;g3268443d32f_0_0: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216" name="Google Shape;21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17" name="Google Shape;21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20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13" name="Google Shape;11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25" name="Google Shape;12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A63F477-48C4-9F6D-23F8-37A20D943C14}"/>
            </a:ext>
          </a:extLst>
        </p:cNvPr>
        <p:cNvGrpSpPr/>
        <p:nvPr/>
      </p:nvGrpSpPr>
      <p:grpSpPr>
        <a:xfrm>
          <a:off x="0" y="0"/>
          <a:ext cx="0" cy="0"/>
          <a:chOff x="0" y="0"/>
          <a:chExt cx="0" cy="0"/>
        </a:xfrm>
      </p:grpSpPr>
      <p:sp>
        <p:nvSpPr>
          <p:cNvPr id="123" name="Google Shape;123;p3:notes">
            <a:extLst>
              <a:ext uri="{FF2B5EF4-FFF2-40B4-BE49-F238E27FC236}">
                <a16:creationId xmlns:a16="http://schemas.microsoft.com/office/drawing/2014/main" id="{7AD696CF-FA78-C67E-A0EF-A660A1EF7E7C}"/>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124" name="Google Shape;124;p3:notes">
            <a:extLst>
              <a:ext uri="{FF2B5EF4-FFF2-40B4-BE49-F238E27FC236}">
                <a16:creationId xmlns:a16="http://schemas.microsoft.com/office/drawing/2014/main" id="{F8203352-B3B1-071F-0A27-5B8593186C2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sz="1050" b="0" i="0" u="none" strike="noStrike" cap="none" dirty="0">
              <a:solidFill>
                <a:schemeClr val="tx1"/>
              </a:solidFill>
              <a:latin typeface="+mn-lt"/>
              <a:ea typeface="+mn-ea"/>
              <a:cs typeface="+mn-cs"/>
              <a:sym typeface="Arial"/>
            </a:endParaRPr>
          </a:p>
        </p:txBody>
      </p:sp>
      <p:sp>
        <p:nvSpPr>
          <p:cNvPr id="125" name="Google Shape;125;p3:notes">
            <a:extLst>
              <a:ext uri="{FF2B5EF4-FFF2-40B4-BE49-F238E27FC236}">
                <a16:creationId xmlns:a16="http://schemas.microsoft.com/office/drawing/2014/main" id="{7C63C5FF-B904-774E-E49D-67CDC0E5EF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7</a:t>
            </a:fld>
            <a:endParaRPr/>
          </a:p>
        </p:txBody>
      </p:sp>
    </p:spTree>
    <p:extLst>
      <p:ext uri="{BB962C8B-B14F-4D97-AF65-F5344CB8AC3E}">
        <p14:creationId xmlns:p14="http://schemas.microsoft.com/office/powerpoint/2010/main" val="146076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48" name="Google Shape;148;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D3EE0B8C-4F9C-C11B-688B-3D177FDCD27D}"/>
            </a:ext>
          </a:extLst>
        </p:cNvPr>
        <p:cNvGrpSpPr/>
        <p:nvPr/>
      </p:nvGrpSpPr>
      <p:grpSpPr>
        <a:xfrm>
          <a:off x="0" y="0"/>
          <a:ext cx="0" cy="0"/>
          <a:chOff x="0" y="0"/>
          <a:chExt cx="0" cy="0"/>
        </a:xfrm>
      </p:grpSpPr>
      <p:sp>
        <p:nvSpPr>
          <p:cNvPr id="147" name="Google Shape;147;p5:notes">
            <a:extLst>
              <a:ext uri="{FF2B5EF4-FFF2-40B4-BE49-F238E27FC236}">
                <a16:creationId xmlns:a16="http://schemas.microsoft.com/office/drawing/2014/main" id="{86F561C0-15FA-5F29-ECF0-BC4F89621352}"/>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48" name="Google Shape;148;p5:notes">
            <a:extLst>
              <a:ext uri="{FF2B5EF4-FFF2-40B4-BE49-F238E27FC236}">
                <a16:creationId xmlns:a16="http://schemas.microsoft.com/office/drawing/2014/main" id="{35CEF02A-6F35-C238-DA13-CAD217224132}"/>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87044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136" name="Google Shape;1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7" name="Google Shape;1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362D89FF-EA7D-BE48-2C15-69A6FEDB4081}"/>
            </a:ext>
          </a:extLst>
        </p:cNvPr>
        <p:cNvGrpSpPr/>
        <p:nvPr/>
      </p:nvGrpSpPr>
      <p:grpSpPr>
        <a:xfrm>
          <a:off x="0" y="0"/>
          <a:ext cx="0" cy="0"/>
          <a:chOff x="0" y="0"/>
          <a:chExt cx="0" cy="0"/>
        </a:xfrm>
      </p:grpSpPr>
      <p:sp>
        <p:nvSpPr>
          <p:cNvPr id="158" name="Google Shape;158;p6:notes">
            <a:extLst>
              <a:ext uri="{FF2B5EF4-FFF2-40B4-BE49-F238E27FC236}">
                <a16:creationId xmlns:a16="http://schemas.microsoft.com/office/drawing/2014/main" id="{5D21663D-84DE-03FF-7D35-02E92D8DBA3A}"/>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59" name="Google Shape;159;p6:notes">
            <a:extLst>
              <a:ext uri="{FF2B5EF4-FFF2-40B4-BE49-F238E27FC236}">
                <a16:creationId xmlns:a16="http://schemas.microsoft.com/office/drawing/2014/main" id="{FFAE80C1-3484-3669-C4A0-0EA9D3B21B06}"/>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4235265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70" name="Google Shape;170;p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
        <p:cNvGrpSpPr/>
        <p:nvPr/>
      </p:nvGrpSpPr>
      <p:grpSpPr>
        <a:xfrm>
          <a:off x="0" y="0"/>
          <a:ext cx="0" cy="0"/>
          <a:chOff x="0" y="0"/>
          <a:chExt cx="0" cy="0"/>
        </a:xfrm>
      </p:grpSpPr>
      <p:sp>
        <p:nvSpPr>
          <p:cNvPr id="19" name="Google Shape;19;p1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3"/>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2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4"/>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4"/>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D2401041-2FC6-CCF0-DBB7-DEA5E81C6905}"/>
              </a:ext>
            </a:extLst>
          </p:cNvPr>
          <p:cNvSpPr txBox="1">
            <a:spLocks noGrp="1" noChangeArrowheads="1"/>
          </p:cNvSpPr>
          <p:nvPr>
            <p:ph type="sldNum" sz="quarter" idx="10"/>
          </p:nvPr>
        </p:nvSpPr>
        <p:spPr>
          <a:ln/>
        </p:spPr>
        <p:txBody>
          <a:bodyPr/>
          <a:lstStyle>
            <a:lvl1pPr>
              <a:defRPr/>
            </a:lvl1pPr>
          </a:lstStyle>
          <a:p>
            <a:pPr>
              <a:defRPr/>
            </a:pPr>
            <a:fld id="{B84CE2F3-1B07-470E-9153-009627C925D9}" type="slidenum">
              <a:rPr lang="en-US" altLang="en-US"/>
              <a:pPr>
                <a:defRPr/>
              </a:pPr>
              <a:t>‹#›</a:t>
            </a:fld>
            <a:endParaRPr lang="en-US" altLang="en-US"/>
          </a:p>
        </p:txBody>
      </p:sp>
    </p:spTree>
    <p:extLst>
      <p:ext uri="{BB962C8B-B14F-4D97-AF65-F5344CB8AC3E}">
        <p14:creationId xmlns:p14="http://schemas.microsoft.com/office/powerpoint/2010/main" val="67170711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19" name="Body Level One…"/>
          <p:cNvSpPr txBox="1">
            <a:spLocks noGrp="1"/>
          </p:cNvSpPr>
          <p:nvPr>
            <p:ph type="body" idx="1"/>
          </p:nvPr>
        </p:nvSpPr>
        <p:spPr>
          <a:xfrm>
            <a:off x="838200" y="1825625"/>
            <a:ext cx="10515600" cy="4351338"/>
          </a:xfrm>
          <a:prstGeom prst="rect">
            <a:avLst/>
          </a:prstGeom>
        </p:spPr>
        <p:txBody>
          <a:bodyPr/>
          <a:lstStyle>
            <a:lvl1pPr indent="-342900"/>
            <a:lvl2pPr marL="971550" indent="-400050"/>
            <a:lvl3pPr marL="1508760" indent="-480060"/>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2C9797CA-A5BF-B7C7-D9EF-1102EC275966}"/>
              </a:ext>
            </a:extLst>
          </p:cNvPr>
          <p:cNvSpPr txBox="1">
            <a:spLocks noGrp="1" noChangeArrowheads="1"/>
          </p:cNvSpPr>
          <p:nvPr>
            <p:ph type="sldNum" sz="quarter" idx="10"/>
          </p:nvPr>
        </p:nvSpPr>
        <p:spPr>
          <a:ln/>
        </p:spPr>
        <p:txBody>
          <a:bodyPr/>
          <a:lstStyle>
            <a:lvl1pPr>
              <a:defRPr/>
            </a:lvl1pPr>
          </a:lstStyle>
          <a:p>
            <a:pPr>
              <a:defRPr/>
            </a:pPr>
            <a:fld id="{E3F550F0-FEE8-461F-914E-1E3B215D8D10}" type="slidenum">
              <a:rPr lang="en-US" altLang="en-US"/>
              <a:pPr>
                <a:defRPr/>
              </a:pPr>
              <a:t>‹#›</a:t>
            </a:fld>
            <a:endParaRPr lang="en-US" altLang="en-US"/>
          </a:p>
        </p:txBody>
      </p:sp>
    </p:spTree>
    <p:extLst>
      <p:ext uri="{BB962C8B-B14F-4D97-AF65-F5344CB8AC3E}">
        <p14:creationId xmlns:p14="http://schemas.microsoft.com/office/powerpoint/2010/main" val="47227268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8" name="Body Level One…"/>
          <p:cNvSpPr txBox="1">
            <a:spLocks noGrp="1"/>
          </p:cNvSpPr>
          <p:nvPr>
            <p:ph type="body" sz="quarter" idx="1"/>
          </p:nvPr>
        </p:nvSpPr>
        <p:spPr>
          <a:xfrm>
            <a:off x="1524000" y="3602037"/>
            <a:ext cx="9144000" cy="1655763"/>
          </a:xfrm>
          <a:prstGeom prst="rect">
            <a:avLst/>
          </a:prstGeom>
        </p:spPr>
        <p:txBody>
          <a:bodyPr/>
          <a:lstStyle>
            <a:lvl1pPr marL="406400" indent="-355600" algn="ctr">
              <a:buClrTx/>
              <a:buSzTx/>
              <a:buFontTx/>
              <a:buNone/>
              <a:defRPr sz="2400"/>
            </a:lvl1pPr>
            <a:lvl2pPr marL="406400" indent="127000" algn="ctr">
              <a:buClrTx/>
              <a:buSzTx/>
              <a:buFontTx/>
              <a:buNone/>
              <a:defRPr sz="2400"/>
            </a:lvl2pPr>
            <a:lvl3pPr marL="406400" indent="609600" algn="ctr">
              <a:buClrTx/>
              <a:buSzTx/>
              <a:buFontTx/>
              <a:buNone/>
              <a:defRPr sz="2400"/>
            </a:lvl3pPr>
            <a:lvl4pPr marL="406400" indent="1079500" algn="ctr">
              <a:buClrTx/>
              <a:buSzTx/>
              <a:buFontTx/>
              <a:buNone/>
              <a:defRPr sz="2400"/>
            </a:lvl4pPr>
            <a:lvl5pPr marL="406400" indent="1536700" algn="ctr">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2CDE8D19-3BF8-D7D7-7861-B32199919677}"/>
              </a:ext>
            </a:extLst>
          </p:cNvPr>
          <p:cNvSpPr txBox="1">
            <a:spLocks noGrp="1" noChangeArrowheads="1"/>
          </p:cNvSpPr>
          <p:nvPr>
            <p:ph type="sldNum" sz="quarter" idx="10"/>
          </p:nvPr>
        </p:nvSpPr>
        <p:spPr>
          <a:ln/>
        </p:spPr>
        <p:txBody>
          <a:bodyPr/>
          <a:lstStyle>
            <a:lvl1pPr>
              <a:defRPr/>
            </a:lvl1pPr>
          </a:lstStyle>
          <a:p>
            <a:pPr>
              <a:defRPr/>
            </a:pPr>
            <a:fld id="{36748A50-5A0B-442F-8F78-ABD5F5D15E67}" type="slidenum">
              <a:rPr lang="en-US" altLang="en-US"/>
              <a:pPr>
                <a:defRPr/>
              </a:pPr>
              <a:t>‹#›</a:t>
            </a:fld>
            <a:endParaRPr lang="en-US" altLang="en-US"/>
          </a:p>
        </p:txBody>
      </p:sp>
    </p:spTree>
    <p:extLst>
      <p:ext uri="{BB962C8B-B14F-4D97-AF65-F5344CB8AC3E}">
        <p14:creationId xmlns:p14="http://schemas.microsoft.com/office/powerpoint/2010/main" val="4458109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36"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7" name="Body Level One…"/>
          <p:cNvSpPr txBox="1">
            <a:spLocks noGrp="1"/>
          </p:cNvSpPr>
          <p:nvPr>
            <p:ph type="body" sz="quarter" idx="1"/>
          </p:nvPr>
        </p:nvSpPr>
        <p:spPr>
          <a:xfrm>
            <a:off x="831850" y="4589462"/>
            <a:ext cx="10515600" cy="1500188"/>
          </a:xfrm>
          <a:prstGeom prst="rect">
            <a:avLst/>
          </a:prstGeom>
        </p:spPr>
        <p:txBody>
          <a:bodyPr/>
          <a:lstStyle>
            <a:lvl1pPr marL="228600" indent="0">
              <a:buClrTx/>
              <a:buSzTx/>
              <a:buFontTx/>
              <a:buNone/>
              <a:defRPr sz="2400">
                <a:solidFill>
                  <a:srgbClr val="888888"/>
                </a:solidFill>
              </a:defRPr>
            </a:lvl1pPr>
            <a:lvl2pPr marL="228600" indent="457200">
              <a:buClrTx/>
              <a:buSzTx/>
              <a:buFontTx/>
              <a:buNone/>
              <a:defRPr sz="2400">
                <a:solidFill>
                  <a:srgbClr val="888888"/>
                </a:solidFill>
              </a:defRPr>
            </a:lvl2pPr>
            <a:lvl3pPr marL="228600" indent="914400">
              <a:buClrTx/>
              <a:buSzTx/>
              <a:buFontTx/>
              <a:buNone/>
              <a:defRPr sz="2400">
                <a:solidFill>
                  <a:srgbClr val="888888"/>
                </a:solidFill>
              </a:defRPr>
            </a:lvl3pPr>
            <a:lvl4pPr marL="228600" indent="1371600">
              <a:buClrTx/>
              <a:buSzTx/>
              <a:buFontTx/>
              <a:buNone/>
              <a:defRPr sz="2400">
                <a:solidFill>
                  <a:srgbClr val="888888"/>
                </a:solidFill>
              </a:defRPr>
            </a:lvl4pPr>
            <a:lvl5pPr marL="228600" indent="1828800">
              <a:buClrTx/>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3B8621E-DEE9-A67B-A607-8F1D826BFE24}"/>
              </a:ext>
            </a:extLst>
          </p:cNvPr>
          <p:cNvSpPr txBox="1">
            <a:spLocks noGrp="1" noChangeArrowheads="1"/>
          </p:cNvSpPr>
          <p:nvPr>
            <p:ph type="sldNum" sz="quarter" idx="10"/>
          </p:nvPr>
        </p:nvSpPr>
        <p:spPr>
          <a:ln/>
        </p:spPr>
        <p:txBody>
          <a:bodyPr/>
          <a:lstStyle>
            <a:lvl1pPr>
              <a:defRPr/>
            </a:lvl1pPr>
          </a:lstStyle>
          <a:p>
            <a:pPr>
              <a:defRPr/>
            </a:pPr>
            <a:fld id="{B7BFA7EC-ACD7-4DE9-8316-DA2D64FF5C12}" type="slidenum">
              <a:rPr lang="en-US" altLang="en-US"/>
              <a:pPr>
                <a:defRPr/>
              </a:pPr>
              <a:t>‹#›</a:t>
            </a:fld>
            <a:endParaRPr lang="en-US" altLang="en-US"/>
          </a:p>
        </p:txBody>
      </p:sp>
    </p:spTree>
    <p:extLst>
      <p:ext uri="{BB962C8B-B14F-4D97-AF65-F5344CB8AC3E}">
        <p14:creationId xmlns:p14="http://schemas.microsoft.com/office/powerpoint/2010/main" val="290175410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45"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6" name="Body Level One…"/>
          <p:cNvSpPr txBox="1">
            <a:spLocks noGrp="1"/>
          </p:cNvSpPr>
          <p:nvPr>
            <p:ph type="body" sz="half" idx="1"/>
          </p:nvPr>
        </p:nvSpPr>
        <p:spPr>
          <a:xfrm>
            <a:off x="838200" y="1825625"/>
            <a:ext cx="5181600" cy="4351338"/>
          </a:xfrm>
          <a:prstGeom prst="rect">
            <a:avLst/>
          </a:prstGeom>
        </p:spPr>
        <p:txBody>
          <a:bodyPr/>
          <a:lstStyle>
            <a:lvl1pPr indent="-342900"/>
            <a:lvl2pPr marL="971550" indent="-400050"/>
            <a:lvl3pPr marL="1508760" indent="-480060"/>
          </a:lstStyle>
          <a:p>
            <a:r>
              <a:t>Body Level One</a:t>
            </a:r>
          </a:p>
          <a:p>
            <a:pPr lvl="1"/>
            <a:r>
              <a:t>Body Level Two</a:t>
            </a:r>
          </a:p>
          <a:p>
            <a:pPr lvl="2"/>
            <a:r>
              <a:t>Body Level Three</a:t>
            </a:r>
          </a:p>
          <a:p>
            <a:pPr lvl="3"/>
            <a:r>
              <a:t>Body Level Four</a:t>
            </a:r>
          </a:p>
          <a:p>
            <a:pPr lvl="4"/>
            <a:r>
              <a:t>Body Level Five</a:t>
            </a:r>
          </a:p>
        </p:txBody>
      </p:sp>
      <p:sp>
        <p:nvSpPr>
          <p:cNvPr id="47" name="Google Shape;40;p25"/>
          <p:cNvSpPr txBox="1">
            <a:spLocks noGrp="1"/>
          </p:cNvSpPr>
          <p:nvPr>
            <p:ph type="body" sz="half" idx="21"/>
          </p:nvPr>
        </p:nvSpPr>
        <p:spPr>
          <a:xfrm>
            <a:off x="6172200" y="1825625"/>
            <a:ext cx="5181600" cy="4351338"/>
          </a:xfrm>
          <a:prstGeom prst="rect">
            <a:avLst/>
          </a:prstGeom>
        </p:spPr>
        <p:txBody>
          <a:bodyPr/>
          <a:lstStyle/>
          <a:p>
            <a:endParaRPr/>
          </a:p>
        </p:txBody>
      </p:sp>
      <p:sp>
        <p:nvSpPr>
          <p:cNvPr id="2" name="Slide Number">
            <a:extLst>
              <a:ext uri="{FF2B5EF4-FFF2-40B4-BE49-F238E27FC236}">
                <a16:creationId xmlns:a16="http://schemas.microsoft.com/office/drawing/2014/main" id="{28855BED-F665-83C8-4B53-A5F665FBFE6D}"/>
              </a:ext>
            </a:extLst>
          </p:cNvPr>
          <p:cNvSpPr txBox="1">
            <a:spLocks noGrp="1" noChangeArrowheads="1"/>
          </p:cNvSpPr>
          <p:nvPr>
            <p:ph type="sldNum" sz="quarter" idx="22"/>
          </p:nvPr>
        </p:nvSpPr>
        <p:spPr>
          <a:ln/>
        </p:spPr>
        <p:txBody>
          <a:bodyPr/>
          <a:lstStyle>
            <a:lvl1pPr>
              <a:defRPr/>
            </a:lvl1pPr>
          </a:lstStyle>
          <a:p>
            <a:pPr>
              <a:defRPr/>
            </a:pPr>
            <a:fld id="{488CF440-3D43-4C12-BF58-4450FEF03EE8}" type="slidenum">
              <a:rPr lang="en-US" altLang="en-US"/>
              <a:pPr>
                <a:defRPr/>
              </a:pPr>
              <a:t>‹#›</a:t>
            </a:fld>
            <a:endParaRPr lang="en-US" altLang="en-US"/>
          </a:p>
        </p:txBody>
      </p:sp>
    </p:spTree>
    <p:extLst>
      <p:ext uri="{BB962C8B-B14F-4D97-AF65-F5344CB8AC3E}">
        <p14:creationId xmlns:p14="http://schemas.microsoft.com/office/powerpoint/2010/main" val="175490674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6" name="Body Level One…"/>
          <p:cNvSpPr txBox="1">
            <a:spLocks noGrp="1"/>
          </p:cNvSpPr>
          <p:nvPr>
            <p:ph type="body" sz="quarter" idx="1"/>
          </p:nvPr>
        </p:nvSpPr>
        <p:spPr>
          <a:xfrm>
            <a:off x="839787" y="1681163"/>
            <a:ext cx="5157789" cy="823913"/>
          </a:xfrm>
          <a:prstGeom prst="rect">
            <a:avLst/>
          </a:prstGeom>
        </p:spPr>
        <p:txBody>
          <a:bodyPr anchor="b"/>
          <a:lstStyle>
            <a:lvl1pPr marL="228600" indent="0">
              <a:buClrTx/>
              <a:buSzTx/>
              <a:buFontTx/>
              <a:buNone/>
              <a:defRPr sz="2400" b="1"/>
            </a:lvl1pPr>
            <a:lvl2pPr marL="228600" indent="457200">
              <a:buClrTx/>
              <a:buSzTx/>
              <a:buFontTx/>
              <a:buNone/>
              <a:defRPr sz="2400" b="1"/>
            </a:lvl2pPr>
            <a:lvl3pPr marL="228600" indent="914400">
              <a:buClrTx/>
              <a:buSzTx/>
              <a:buFontTx/>
              <a:buNone/>
              <a:defRPr sz="2400" b="1"/>
            </a:lvl3pPr>
            <a:lvl4pPr marL="228600" indent="1371600">
              <a:buClrTx/>
              <a:buSzTx/>
              <a:buFontTx/>
              <a:buNone/>
              <a:defRPr sz="2400" b="1"/>
            </a:lvl4pPr>
            <a:lvl5pPr marL="228600" indent="1828800">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7" name="Google Shape;47;p26"/>
          <p:cNvSpPr txBox="1">
            <a:spLocks noGrp="1"/>
          </p:cNvSpPr>
          <p:nvPr>
            <p:ph type="body" sz="half" idx="21"/>
          </p:nvPr>
        </p:nvSpPr>
        <p:spPr>
          <a:xfrm>
            <a:off x="839787" y="2505075"/>
            <a:ext cx="5157788" cy="3684588"/>
          </a:xfrm>
          <a:prstGeom prst="rect">
            <a:avLst/>
          </a:prstGeom>
        </p:spPr>
        <p:txBody>
          <a:bodyPr/>
          <a:lstStyle/>
          <a:p>
            <a:endParaRPr/>
          </a:p>
        </p:txBody>
      </p:sp>
      <p:sp>
        <p:nvSpPr>
          <p:cNvPr id="58" name="Google Shape;48;p26"/>
          <p:cNvSpPr txBox="1">
            <a:spLocks noGrp="1"/>
          </p:cNvSpPr>
          <p:nvPr>
            <p:ph type="body" sz="quarter" idx="22"/>
          </p:nvPr>
        </p:nvSpPr>
        <p:spPr>
          <a:xfrm>
            <a:off x="6172200" y="1681163"/>
            <a:ext cx="5183188" cy="823913"/>
          </a:xfrm>
          <a:prstGeom prst="rect">
            <a:avLst/>
          </a:prstGeom>
        </p:spPr>
        <p:txBody>
          <a:bodyPr anchor="b"/>
          <a:lstStyle/>
          <a:p>
            <a:endParaRPr/>
          </a:p>
        </p:txBody>
      </p:sp>
      <p:sp>
        <p:nvSpPr>
          <p:cNvPr id="59" name="Google Shape;49;p26"/>
          <p:cNvSpPr txBox="1">
            <a:spLocks noGrp="1"/>
          </p:cNvSpPr>
          <p:nvPr>
            <p:ph type="body" sz="half" idx="23"/>
          </p:nvPr>
        </p:nvSpPr>
        <p:spPr>
          <a:xfrm>
            <a:off x="6172200" y="2505075"/>
            <a:ext cx="5183188" cy="3684588"/>
          </a:xfrm>
          <a:prstGeom prst="rect">
            <a:avLst/>
          </a:prstGeom>
        </p:spPr>
        <p:txBody>
          <a:bodyPr/>
          <a:lstStyle/>
          <a:p>
            <a:endParaRPr/>
          </a:p>
        </p:txBody>
      </p:sp>
      <p:sp>
        <p:nvSpPr>
          <p:cNvPr id="2" name="Slide Number">
            <a:extLst>
              <a:ext uri="{FF2B5EF4-FFF2-40B4-BE49-F238E27FC236}">
                <a16:creationId xmlns:a16="http://schemas.microsoft.com/office/drawing/2014/main" id="{FBC11750-BFE6-630A-636F-1A3C12542F91}"/>
              </a:ext>
            </a:extLst>
          </p:cNvPr>
          <p:cNvSpPr txBox="1">
            <a:spLocks noGrp="1" noChangeArrowheads="1"/>
          </p:cNvSpPr>
          <p:nvPr>
            <p:ph type="sldNum" sz="quarter" idx="24"/>
          </p:nvPr>
        </p:nvSpPr>
        <p:spPr>
          <a:ln/>
        </p:spPr>
        <p:txBody>
          <a:bodyPr/>
          <a:lstStyle>
            <a:lvl1pPr>
              <a:defRPr/>
            </a:lvl1pPr>
          </a:lstStyle>
          <a:p>
            <a:pPr>
              <a:defRPr/>
            </a:pPr>
            <a:fld id="{0EC239BE-6BE4-42C5-809D-601EA95FF6AD}" type="slidenum">
              <a:rPr lang="en-US" altLang="en-US"/>
              <a:pPr>
                <a:defRPr/>
              </a:pPr>
              <a:t>‹#›</a:t>
            </a:fld>
            <a:endParaRPr lang="en-US" altLang="en-US"/>
          </a:p>
        </p:txBody>
      </p:sp>
    </p:spTree>
    <p:extLst>
      <p:ext uri="{BB962C8B-B14F-4D97-AF65-F5344CB8AC3E}">
        <p14:creationId xmlns:p14="http://schemas.microsoft.com/office/powerpoint/2010/main" val="820952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7"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2" name="Slide Number">
            <a:extLst>
              <a:ext uri="{FF2B5EF4-FFF2-40B4-BE49-F238E27FC236}">
                <a16:creationId xmlns:a16="http://schemas.microsoft.com/office/drawing/2014/main" id="{FB79ADC1-3C07-11D2-96DB-345DE6ED45C6}"/>
              </a:ext>
            </a:extLst>
          </p:cNvPr>
          <p:cNvSpPr txBox="1">
            <a:spLocks noGrp="1" noChangeArrowheads="1"/>
          </p:cNvSpPr>
          <p:nvPr>
            <p:ph type="sldNum" sz="quarter" idx="10"/>
          </p:nvPr>
        </p:nvSpPr>
        <p:spPr>
          <a:ln/>
        </p:spPr>
        <p:txBody>
          <a:bodyPr/>
          <a:lstStyle>
            <a:lvl1pPr>
              <a:defRPr/>
            </a:lvl1pPr>
          </a:lstStyle>
          <a:p>
            <a:pPr>
              <a:defRPr/>
            </a:pPr>
            <a:fld id="{5F94DA95-321D-42A5-8D5C-1BA842326222}" type="slidenum">
              <a:rPr lang="en-US" altLang="en-US"/>
              <a:pPr>
                <a:defRPr/>
              </a:pPr>
              <a:t>‹#›</a:t>
            </a:fld>
            <a:endParaRPr lang="en-US" altLang="en-US"/>
          </a:p>
        </p:txBody>
      </p:sp>
    </p:spTree>
    <p:extLst>
      <p:ext uri="{BB962C8B-B14F-4D97-AF65-F5344CB8AC3E}">
        <p14:creationId xmlns:p14="http://schemas.microsoft.com/office/powerpoint/2010/main" val="153273888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7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6" name="Body Level One…"/>
          <p:cNvSpPr txBox="1">
            <a:spLocks noGrp="1"/>
          </p:cNvSpPr>
          <p:nvPr>
            <p:ph type="body" sz="half" idx="1"/>
          </p:nvPr>
        </p:nvSpPr>
        <p:spPr>
          <a:xfrm>
            <a:off x="5183187" y="987425"/>
            <a:ext cx="6172201" cy="4873625"/>
          </a:xfrm>
          <a:prstGeom prst="rect">
            <a:avLst/>
          </a:prstGeom>
        </p:spPr>
        <p:txBody>
          <a:bodyPr/>
          <a:lstStyle>
            <a:lvl1pPr indent="-431800">
              <a:buSzPts val="3200"/>
              <a:defRPr sz="3200"/>
            </a:lvl1pPr>
            <a:lvl2pPr marL="972457" indent="-464457">
              <a:buSzPts val="3200"/>
              <a:defRPr sz="3200"/>
            </a:lvl2pPr>
            <a:lvl3pPr marL="1498600" indent="-508000">
              <a:buSzPts val="3200"/>
              <a:defRPr sz="3200"/>
            </a:lvl3pPr>
            <a:lvl4pPr marL="2042160" indent="-568960">
              <a:buSzPts val="3200"/>
              <a:defRPr sz="3200"/>
            </a:lvl4pPr>
            <a:lvl5pPr marL="2499360" indent="-568960">
              <a:buSzPts val="3200"/>
              <a:defRPr sz="3200"/>
            </a:lvl5pPr>
          </a:lstStyle>
          <a:p>
            <a:r>
              <a:t>Body Level One</a:t>
            </a:r>
          </a:p>
          <a:p>
            <a:pPr lvl="1"/>
            <a:r>
              <a:t>Body Level Two</a:t>
            </a:r>
          </a:p>
          <a:p>
            <a:pPr lvl="2"/>
            <a:r>
              <a:t>Body Level Three</a:t>
            </a:r>
          </a:p>
          <a:p>
            <a:pPr lvl="3"/>
            <a:r>
              <a:t>Body Level Four</a:t>
            </a:r>
          </a:p>
          <a:p>
            <a:pPr lvl="4"/>
            <a:r>
              <a:t>Body Level Five</a:t>
            </a:r>
          </a:p>
        </p:txBody>
      </p:sp>
      <p:sp>
        <p:nvSpPr>
          <p:cNvPr id="77" name="Google Shape;61;p28"/>
          <p:cNvSpPr txBox="1">
            <a:spLocks noGrp="1"/>
          </p:cNvSpPr>
          <p:nvPr>
            <p:ph type="body" sz="quarter" idx="21"/>
          </p:nvPr>
        </p:nvSpPr>
        <p:spPr>
          <a:xfrm>
            <a:off x="839787" y="2057400"/>
            <a:ext cx="3932238" cy="3811588"/>
          </a:xfrm>
          <a:prstGeom prst="rect">
            <a:avLst/>
          </a:prstGeom>
        </p:spPr>
        <p:txBody>
          <a:bodyPr/>
          <a:lstStyle/>
          <a:p>
            <a:endParaRPr/>
          </a:p>
        </p:txBody>
      </p:sp>
      <p:sp>
        <p:nvSpPr>
          <p:cNvPr id="2" name="Slide Number">
            <a:extLst>
              <a:ext uri="{FF2B5EF4-FFF2-40B4-BE49-F238E27FC236}">
                <a16:creationId xmlns:a16="http://schemas.microsoft.com/office/drawing/2014/main" id="{05F06311-42C6-5F82-D5BE-CAF6C7734FC7}"/>
              </a:ext>
            </a:extLst>
          </p:cNvPr>
          <p:cNvSpPr txBox="1">
            <a:spLocks noGrp="1" noChangeArrowheads="1"/>
          </p:cNvSpPr>
          <p:nvPr>
            <p:ph type="sldNum" sz="quarter" idx="22"/>
          </p:nvPr>
        </p:nvSpPr>
        <p:spPr>
          <a:ln/>
        </p:spPr>
        <p:txBody>
          <a:bodyPr/>
          <a:lstStyle>
            <a:lvl1pPr>
              <a:defRPr/>
            </a:lvl1pPr>
          </a:lstStyle>
          <a:p>
            <a:pPr>
              <a:defRPr/>
            </a:pPr>
            <a:fld id="{EA61D913-F3F2-41C1-8330-BD083F547205}" type="slidenum">
              <a:rPr lang="en-US" altLang="en-US"/>
              <a:pPr>
                <a:defRPr/>
              </a:pPr>
              <a:t>‹#›</a:t>
            </a:fld>
            <a:endParaRPr lang="en-US" altLang="en-US"/>
          </a:p>
        </p:txBody>
      </p:sp>
    </p:spTree>
    <p:extLst>
      <p:ext uri="{BB962C8B-B14F-4D97-AF65-F5344CB8AC3E}">
        <p14:creationId xmlns:p14="http://schemas.microsoft.com/office/powerpoint/2010/main" val="13162788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4"/>
        <p:cNvGrpSpPr/>
        <p:nvPr/>
      </p:nvGrpSpPr>
      <p:grpSpPr>
        <a:xfrm>
          <a:off x="0" y="0"/>
          <a:ext cx="0" cy="0"/>
          <a:chOff x="0" y="0"/>
          <a:chExt cx="0" cy="0"/>
        </a:xfrm>
      </p:grpSpPr>
      <p:sp>
        <p:nvSpPr>
          <p:cNvPr id="25" name="Google Shape;25;p1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5"/>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5"/>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9" name="Google Shape;29;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cxnSp>
        <p:nvCxnSpPr>
          <p:cNvPr id="32" name="Google Shape;32;p1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8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6" name="Google Shape;67;p29"/>
          <p:cNvSpPr>
            <a:spLocks noGrp="1"/>
          </p:cNvSpPr>
          <p:nvPr>
            <p:ph type="pic" sz="half" idx="21"/>
          </p:nvPr>
        </p:nvSpPr>
        <p:spPr>
          <a:xfrm>
            <a:off x="5183187" y="987425"/>
            <a:ext cx="6172201" cy="4873625"/>
          </a:xfrm>
          <a:prstGeom prst="rect">
            <a:avLst/>
          </a:prstGeom>
        </p:spPr>
        <p:txBody>
          <a:bodyPr lIns="91439" tIns="45719" rIns="91439" bIns="45719">
            <a:noAutofit/>
          </a:bodyPr>
          <a:lstStyle/>
          <a:p>
            <a:pPr lvl="0"/>
            <a:endParaRPr noProof="0">
              <a:sym typeface="Calibri"/>
            </a:endParaRPr>
          </a:p>
        </p:txBody>
      </p:sp>
      <p:sp>
        <p:nvSpPr>
          <p:cNvPr id="87" name="Body Level One…"/>
          <p:cNvSpPr txBox="1">
            <a:spLocks noGrp="1"/>
          </p:cNvSpPr>
          <p:nvPr>
            <p:ph type="body" sz="quarter" idx="1"/>
          </p:nvPr>
        </p:nvSpPr>
        <p:spPr>
          <a:xfrm>
            <a:off x="839787" y="2057400"/>
            <a:ext cx="3932239"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12A197E7-8E4B-DEEE-11FE-C3909CC9A001}"/>
              </a:ext>
            </a:extLst>
          </p:cNvPr>
          <p:cNvSpPr txBox="1">
            <a:spLocks noGrp="1" noChangeArrowheads="1"/>
          </p:cNvSpPr>
          <p:nvPr>
            <p:ph type="sldNum" sz="quarter" idx="22"/>
          </p:nvPr>
        </p:nvSpPr>
        <p:spPr>
          <a:ln/>
        </p:spPr>
        <p:txBody>
          <a:bodyPr/>
          <a:lstStyle>
            <a:lvl1pPr>
              <a:defRPr/>
            </a:lvl1pPr>
          </a:lstStyle>
          <a:p>
            <a:pPr>
              <a:defRPr/>
            </a:pPr>
            <a:fld id="{F18FBA72-7433-40C8-9871-0CA2A7E7A8C4}" type="slidenum">
              <a:rPr lang="en-US" altLang="en-US"/>
              <a:pPr>
                <a:defRPr/>
              </a:pPr>
              <a:t>‹#›</a:t>
            </a:fld>
            <a:endParaRPr lang="en-US" altLang="en-US"/>
          </a:p>
        </p:txBody>
      </p:sp>
    </p:spTree>
    <p:extLst>
      <p:ext uri="{BB962C8B-B14F-4D97-AF65-F5344CB8AC3E}">
        <p14:creationId xmlns:p14="http://schemas.microsoft.com/office/powerpoint/2010/main" val="324372250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95"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96" name="Body Level One…"/>
          <p:cNvSpPr txBox="1">
            <a:spLocks noGrp="1"/>
          </p:cNvSpPr>
          <p:nvPr>
            <p:ph type="body" idx="1"/>
          </p:nvPr>
        </p:nvSpPr>
        <p:spPr>
          <a:xfrm rot="5400000">
            <a:off x="3920330" y="-1256506"/>
            <a:ext cx="4351339" cy="10515601"/>
          </a:xfrm>
          <a:prstGeom prst="rect">
            <a:avLst/>
          </a:prstGeom>
        </p:spPr>
        <p:txBody>
          <a:bodyPr/>
          <a:lstStyle>
            <a:lvl1pPr indent="-342900"/>
            <a:lvl2pPr marL="971550" indent="-400050"/>
            <a:lvl3pPr marL="1508760" indent="-480060"/>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16838CE0-E83F-A33B-40FB-A82E76B40EB2}"/>
              </a:ext>
            </a:extLst>
          </p:cNvPr>
          <p:cNvSpPr txBox="1">
            <a:spLocks noGrp="1" noChangeArrowheads="1"/>
          </p:cNvSpPr>
          <p:nvPr>
            <p:ph type="sldNum" sz="quarter" idx="10"/>
          </p:nvPr>
        </p:nvSpPr>
        <p:spPr>
          <a:ln/>
        </p:spPr>
        <p:txBody>
          <a:bodyPr/>
          <a:lstStyle>
            <a:lvl1pPr>
              <a:defRPr/>
            </a:lvl1pPr>
          </a:lstStyle>
          <a:p>
            <a:pPr>
              <a:defRPr/>
            </a:pPr>
            <a:fld id="{BA43B3FA-816A-4512-B8D7-F337220C88CD}" type="slidenum">
              <a:rPr lang="en-US" altLang="en-US"/>
              <a:pPr>
                <a:defRPr/>
              </a:pPr>
              <a:t>‹#›</a:t>
            </a:fld>
            <a:endParaRPr lang="en-US" altLang="en-US"/>
          </a:p>
        </p:txBody>
      </p:sp>
    </p:spTree>
    <p:extLst>
      <p:ext uri="{BB962C8B-B14F-4D97-AF65-F5344CB8AC3E}">
        <p14:creationId xmlns:p14="http://schemas.microsoft.com/office/powerpoint/2010/main" val="176143470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104" name="Title Text"/>
          <p:cNvSpPr txBox="1">
            <a:spLocks noGrp="1"/>
          </p:cNvSpPr>
          <p:nvPr>
            <p:ph type="title"/>
          </p:nvPr>
        </p:nvSpPr>
        <p:spPr>
          <a:xfrm rot="5400000">
            <a:off x="7133431" y="1956593"/>
            <a:ext cx="5811839" cy="2628901"/>
          </a:xfrm>
          <a:prstGeom prst="rect">
            <a:avLst/>
          </a:prstGeom>
        </p:spPr>
        <p:txBody>
          <a:bodyPr/>
          <a:lstStyle/>
          <a:p>
            <a:r>
              <a:t>Title Text</a:t>
            </a:r>
          </a:p>
        </p:txBody>
      </p:sp>
      <p:sp>
        <p:nvSpPr>
          <p:cNvPr id="105" name="Body Level One…"/>
          <p:cNvSpPr txBox="1">
            <a:spLocks noGrp="1"/>
          </p:cNvSpPr>
          <p:nvPr>
            <p:ph type="body" idx="1"/>
          </p:nvPr>
        </p:nvSpPr>
        <p:spPr>
          <a:xfrm rot="5400000">
            <a:off x="1799431" y="-596107"/>
            <a:ext cx="5811838" cy="7734301"/>
          </a:xfrm>
          <a:prstGeom prst="rect">
            <a:avLst/>
          </a:prstGeom>
        </p:spPr>
        <p:txBody>
          <a:bodyPr/>
          <a:lstStyle>
            <a:lvl1pPr indent="-342900"/>
            <a:lvl2pPr marL="971550" indent="-400050"/>
            <a:lvl3pPr marL="1508760" indent="-480060"/>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9C973E87-2D59-6A1D-3D20-87F3FAD4690A}"/>
              </a:ext>
            </a:extLst>
          </p:cNvPr>
          <p:cNvSpPr txBox="1">
            <a:spLocks noGrp="1" noChangeArrowheads="1"/>
          </p:cNvSpPr>
          <p:nvPr>
            <p:ph type="sldNum" sz="quarter" idx="10"/>
          </p:nvPr>
        </p:nvSpPr>
        <p:spPr>
          <a:ln/>
        </p:spPr>
        <p:txBody>
          <a:bodyPr/>
          <a:lstStyle>
            <a:lvl1pPr>
              <a:defRPr/>
            </a:lvl1pPr>
          </a:lstStyle>
          <a:p>
            <a:pPr>
              <a:defRPr/>
            </a:pPr>
            <a:fld id="{32FF5160-B41F-4ECB-A3A2-18E172888656}" type="slidenum">
              <a:rPr lang="en-US" altLang="en-US"/>
              <a:pPr>
                <a:defRPr/>
              </a:pPr>
              <a:t>‹#›</a:t>
            </a:fld>
            <a:endParaRPr lang="en-US" altLang="en-US"/>
          </a:p>
        </p:txBody>
      </p:sp>
    </p:spTree>
    <p:extLst>
      <p:ext uri="{BB962C8B-B14F-4D97-AF65-F5344CB8AC3E}">
        <p14:creationId xmlns:p14="http://schemas.microsoft.com/office/powerpoint/2010/main" val="59409379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B43B753A-4FAE-F144-74F8-865B0FC6BED6}"/>
              </a:ext>
            </a:extLst>
          </p:cNvPr>
          <p:cNvSpPr txBox="1">
            <a:spLocks noGrp="1" noChangeArrowheads="1"/>
          </p:cNvSpPr>
          <p:nvPr>
            <p:ph type="sldNum" sz="quarter" idx="10"/>
          </p:nvPr>
        </p:nvSpPr>
        <p:spPr/>
        <p:txBody>
          <a:bodyPr/>
          <a:lstStyle>
            <a:lvl1pPr>
              <a:defRPr>
                <a:solidFill>
                  <a:srgbClr val="898989"/>
                </a:solidFill>
              </a:defRPr>
            </a:lvl1pPr>
          </a:lstStyle>
          <a:p>
            <a:pPr>
              <a:defRPr/>
            </a:pPr>
            <a:fld id="{076781E7-370F-437B-B461-80483A3E53F1}" type="slidenum">
              <a:rPr lang="en-US" altLang="en-US"/>
              <a:pPr>
                <a:defRPr/>
              </a:pPr>
              <a:t>‹#›</a:t>
            </a:fld>
            <a:endParaRPr lang="en-US" altLang="en-US"/>
          </a:p>
        </p:txBody>
      </p:sp>
    </p:spTree>
    <p:extLst>
      <p:ext uri="{BB962C8B-B14F-4D97-AF65-F5344CB8AC3E}">
        <p14:creationId xmlns:p14="http://schemas.microsoft.com/office/powerpoint/2010/main" val="174912312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20"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21" name="Body Level One…"/>
          <p:cNvSpPr txBox="1">
            <a:spLocks noGrp="1"/>
          </p:cNvSpPr>
          <p:nvPr>
            <p:ph type="body" sz="quarter" idx="1"/>
          </p:nvPr>
        </p:nvSpPr>
        <p:spPr>
          <a:xfrm>
            <a:off x="831850" y="4589462"/>
            <a:ext cx="10515600" cy="1500188"/>
          </a:xfrm>
          <a:prstGeom prst="rect">
            <a:avLst/>
          </a:prstGeom>
        </p:spPr>
        <p:txBody>
          <a:bodyPr/>
          <a:lstStyle>
            <a:lvl1pPr marL="228600" indent="0">
              <a:buClrTx/>
              <a:buSzTx/>
              <a:buFontTx/>
              <a:buNone/>
              <a:defRPr sz="2400">
                <a:solidFill>
                  <a:srgbClr val="888888"/>
                </a:solidFill>
              </a:defRPr>
            </a:lvl1pPr>
            <a:lvl2pPr marL="228600" indent="457200">
              <a:buClrTx/>
              <a:buSzTx/>
              <a:buFontTx/>
              <a:buNone/>
              <a:defRPr sz="2400">
                <a:solidFill>
                  <a:srgbClr val="888888"/>
                </a:solidFill>
              </a:defRPr>
            </a:lvl2pPr>
            <a:lvl3pPr marL="228600" indent="914400">
              <a:buClrTx/>
              <a:buSzTx/>
              <a:buFontTx/>
              <a:buNone/>
              <a:defRPr sz="2400">
                <a:solidFill>
                  <a:srgbClr val="888888"/>
                </a:solidFill>
              </a:defRPr>
            </a:lvl3pPr>
            <a:lvl4pPr marL="228600" indent="1371600">
              <a:buClrTx/>
              <a:buSzTx/>
              <a:buFontTx/>
              <a:buNone/>
              <a:defRPr sz="2400">
                <a:solidFill>
                  <a:srgbClr val="888888"/>
                </a:solidFill>
              </a:defRPr>
            </a:lvl4pPr>
            <a:lvl5pPr marL="228600" indent="1828800">
              <a:buClrTx/>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2B100071-EF6B-F5D7-2B31-5342F726F543}"/>
              </a:ext>
            </a:extLst>
          </p:cNvPr>
          <p:cNvSpPr txBox="1">
            <a:spLocks noGrp="1" noChangeArrowheads="1"/>
          </p:cNvSpPr>
          <p:nvPr>
            <p:ph type="sldNum" sz="quarter" idx="10"/>
          </p:nvPr>
        </p:nvSpPr>
        <p:spPr/>
        <p:txBody>
          <a:bodyPr/>
          <a:lstStyle>
            <a:lvl1pPr>
              <a:defRPr>
                <a:solidFill>
                  <a:srgbClr val="898989"/>
                </a:solidFill>
              </a:defRPr>
            </a:lvl1pPr>
          </a:lstStyle>
          <a:p>
            <a:pPr>
              <a:defRPr/>
            </a:pPr>
            <a:fld id="{D755BEFF-A7DD-4989-A2F7-F0D195AC6F53}" type="slidenum">
              <a:rPr lang="en-US" altLang="en-US"/>
              <a:pPr>
                <a:defRPr/>
              </a:pPr>
              <a:t>‹#›</a:t>
            </a:fld>
            <a:endParaRPr lang="en-US" altLang="en-US"/>
          </a:p>
        </p:txBody>
      </p:sp>
    </p:spTree>
    <p:extLst>
      <p:ext uri="{BB962C8B-B14F-4D97-AF65-F5344CB8AC3E}">
        <p14:creationId xmlns:p14="http://schemas.microsoft.com/office/powerpoint/2010/main" val="414722455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29"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130" name="Body Level One…"/>
          <p:cNvSpPr txBox="1">
            <a:spLocks noGrp="1"/>
          </p:cNvSpPr>
          <p:nvPr>
            <p:ph type="body" sz="half" idx="1"/>
          </p:nvPr>
        </p:nvSpPr>
        <p:spPr>
          <a:xfrm>
            <a:off x="838200" y="1825625"/>
            <a:ext cx="5181600" cy="4351338"/>
          </a:xfrm>
          <a:prstGeom prst="rect">
            <a:avLst/>
          </a:prstGeom>
        </p:spPr>
        <p:txBody>
          <a:bodyPr/>
          <a:lstStyle>
            <a:lvl1pPr indent="-342900"/>
            <a:lvl2pPr marL="971550" indent="-400050"/>
            <a:lvl3pPr marL="1508760" indent="-480060"/>
            <a:lvl4pPr marL="1965960" indent="-480060"/>
            <a:lvl5pPr marL="2423160" indent="-480060"/>
          </a:lstStyle>
          <a:p>
            <a:r>
              <a:t>Body Level One</a:t>
            </a:r>
          </a:p>
          <a:p>
            <a:pPr lvl="1"/>
            <a:r>
              <a:t>Body Level Two</a:t>
            </a:r>
          </a:p>
          <a:p>
            <a:pPr lvl="2"/>
            <a:r>
              <a:t>Body Level Three</a:t>
            </a:r>
          </a:p>
          <a:p>
            <a:pPr lvl="3"/>
            <a:r>
              <a:t>Body Level Four</a:t>
            </a:r>
          </a:p>
          <a:p>
            <a:pPr lvl="4"/>
            <a:r>
              <a:t>Body Level Five</a:t>
            </a:r>
          </a:p>
        </p:txBody>
      </p:sp>
      <p:sp>
        <p:nvSpPr>
          <p:cNvPr id="131" name="Google Shape;34;p20"/>
          <p:cNvSpPr txBox="1">
            <a:spLocks noGrp="1"/>
          </p:cNvSpPr>
          <p:nvPr>
            <p:ph type="body" sz="half" idx="21"/>
          </p:nvPr>
        </p:nvSpPr>
        <p:spPr>
          <a:xfrm>
            <a:off x="6172200" y="1825625"/>
            <a:ext cx="5181600" cy="4351338"/>
          </a:xfrm>
          <a:prstGeom prst="rect">
            <a:avLst/>
          </a:prstGeom>
        </p:spPr>
        <p:txBody>
          <a:bodyPr/>
          <a:lstStyle/>
          <a:p>
            <a:endParaRPr/>
          </a:p>
        </p:txBody>
      </p:sp>
      <p:sp>
        <p:nvSpPr>
          <p:cNvPr id="2" name="Slide Number">
            <a:extLst>
              <a:ext uri="{FF2B5EF4-FFF2-40B4-BE49-F238E27FC236}">
                <a16:creationId xmlns:a16="http://schemas.microsoft.com/office/drawing/2014/main" id="{C8028083-D4AD-02ED-33F1-9C4BFA80E133}"/>
              </a:ext>
            </a:extLst>
          </p:cNvPr>
          <p:cNvSpPr txBox="1">
            <a:spLocks noGrp="1" noChangeArrowheads="1"/>
          </p:cNvSpPr>
          <p:nvPr>
            <p:ph type="sldNum" sz="quarter" idx="22"/>
          </p:nvPr>
        </p:nvSpPr>
        <p:spPr/>
        <p:txBody>
          <a:bodyPr/>
          <a:lstStyle>
            <a:lvl1pPr>
              <a:defRPr>
                <a:solidFill>
                  <a:srgbClr val="898989"/>
                </a:solidFill>
              </a:defRPr>
            </a:lvl1pPr>
          </a:lstStyle>
          <a:p>
            <a:pPr>
              <a:defRPr/>
            </a:pPr>
            <a:fld id="{056B4A4B-52C5-4BE0-975E-2E589E4F20C2}" type="slidenum">
              <a:rPr lang="en-US" altLang="en-US"/>
              <a:pPr>
                <a:defRPr/>
              </a:pPr>
              <a:t>‹#›</a:t>
            </a:fld>
            <a:endParaRPr lang="en-US" altLang="en-US"/>
          </a:p>
        </p:txBody>
      </p:sp>
    </p:spTree>
    <p:extLst>
      <p:ext uri="{BB962C8B-B14F-4D97-AF65-F5344CB8AC3E}">
        <p14:creationId xmlns:p14="http://schemas.microsoft.com/office/powerpoint/2010/main" val="159379708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39"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140" name="Body Level One…"/>
          <p:cNvSpPr txBox="1">
            <a:spLocks noGrp="1"/>
          </p:cNvSpPr>
          <p:nvPr>
            <p:ph type="body" sz="quarter" idx="1"/>
          </p:nvPr>
        </p:nvSpPr>
        <p:spPr>
          <a:xfrm>
            <a:off x="839787" y="1681163"/>
            <a:ext cx="5157789" cy="823913"/>
          </a:xfrm>
          <a:prstGeom prst="rect">
            <a:avLst/>
          </a:prstGeom>
        </p:spPr>
        <p:txBody>
          <a:bodyPr anchor="b"/>
          <a:lstStyle>
            <a:lvl1pPr marL="228600" indent="0">
              <a:buClrTx/>
              <a:buSzTx/>
              <a:buFontTx/>
              <a:buNone/>
              <a:defRPr sz="2400" b="1"/>
            </a:lvl1pPr>
            <a:lvl2pPr marL="228600" indent="457200">
              <a:buClrTx/>
              <a:buSzTx/>
              <a:buFontTx/>
              <a:buNone/>
              <a:defRPr sz="2400" b="1"/>
            </a:lvl2pPr>
            <a:lvl3pPr marL="228600" indent="914400">
              <a:buClrTx/>
              <a:buSzTx/>
              <a:buFontTx/>
              <a:buNone/>
              <a:defRPr sz="2400" b="1"/>
            </a:lvl3pPr>
            <a:lvl4pPr marL="228600" indent="1371600">
              <a:buClrTx/>
              <a:buSzTx/>
              <a:buFontTx/>
              <a:buNone/>
              <a:defRPr sz="2400" b="1"/>
            </a:lvl4pPr>
            <a:lvl5pPr marL="228600" indent="1828800">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1" name="Google Shape;41;p21"/>
          <p:cNvSpPr txBox="1">
            <a:spLocks noGrp="1"/>
          </p:cNvSpPr>
          <p:nvPr>
            <p:ph type="body" sz="half" idx="21"/>
          </p:nvPr>
        </p:nvSpPr>
        <p:spPr>
          <a:xfrm>
            <a:off x="839787" y="2505075"/>
            <a:ext cx="5157788" cy="3684588"/>
          </a:xfrm>
          <a:prstGeom prst="rect">
            <a:avLst/>
          </a:prstGeom>
        </p:spPr>
        <p:txBody>
          <a:bodyPr/>
          <a:lstStyle/>
          <a:p>
            <a:endParaRPr/>
          </a:p>
        </p:txBody>
      </p:sp>
      <p:sp>
        <p:nvSpPr>
          <p:cNvPr id="142" name="Google Shape;42;p21"/>
          <p:cNvSpPr txBox="1">
            <a:spLocks noGrp="1"/>
          </p:cNvSpPr>
          <p:nvPr>
            <p:ph type="body" sz="quarter" idx="22"/>
          </p:nvPr>
        </p:nvSpPr>
        <p:spPr>
          <a:xfrm>
            <a:off x="6172200" y="1681163"/>
            <a:ext cx="5183188" cy="823913"/>
          </a:xfrm>
          <a:prstGeom prst="rect">
            <a:avLst/>
          </a:prstGeom>
        </p:spPr>
        <p:txBody>
          <a:bodyPr anchor="b"/>
          <a:lstStyle/>
          <a:p>
            <a:endParaRPr/>
          </a:p>
        </p:txBody>
      </p:sp>
      <p:sp>
        <p:nvSpPr>
          <p:cNvPr id="143" name="Google Shape;43;p21"/>
          <p:cNvSpPr txBox="1">
            <a:spLocks noGrp="1"/>
          </p:cNvSpPr>
          <p:nvPr>
            <p:ph type="body" sz="half" idx="23"/>
          </p:nvPr>
        </p:nvSpPr>
        <p:spPr>
          <a:xfrm>
            <a:off x="6172200" y="2505075"/>
            <a:ext cx="5183188" cy="3684588"/>
          </a:xfrm>
          <a:prstGeom prst="rect">
            <a:avLst/>
          </a:prstGeom>
        </p:spPr>
        <p:txBody>
          <a:bodyPr/>
          <a:lstStyle/>
          <a:p>
            <a:endParaRPr/>
          </a:p>
        </p:txBody>
      </p:sp>
      <p:sp>
        <p:nvSpPr>
          <p:cNvPr id="2" name="Slide Number">
            <a:extLst>
              <a:ext uri="{FF2B5EF4-FFF2-40B4-BE49-F238E27FC236}">
                <a16:creationId xmlns:a16="http://schemas.microsoft.com/office/drawing/2014/main" id="{81374ED3-EEB7-AA07-9D6F-944AB0997090}"/>
              </a:ext>
            </a:extLst>
          </p:cNvPr>
          <p:cNvSpPr txBox="1">
            <a:spLocks noGrp="1" noChangeArrowheads="1"/>
          </p:cNvSpPr>
          <p:nvPr>
            <p:ph type="sldNum" sz="quarter" idx="24"/>
          </p:nvPr>
        </p:nvSpPr>
        <p:spPr/>
        <p:txBody>
          <a:bodyPr/>
          <a:lstStyle>
            <a:lvl1pPr>
              <a:defRPr>
                <a:solidFill>
                  <a:srgbClr val="898989"/>
                </a:solidFill>
              </a:defRPr>
            </a:lvl1pPr>
          </a:lstStyle>
          <a:p>
            <a:pPr>
              <a:defRPr/>
            </a:pPr>
            <a:fld id="{AA3E845E-9C95-4AC6-8FC4-EB6A75AB8052}" type="slidenum">
              <a:rPr lang="en-US" altLang="en-US"/>
              <a:pPr>
                <a:defRPr/>
              </a:pPr>
              <a:t>‹#›</a:t>
            </a:fld>
            <a:endParaRPr lang="en-US" altLang="en-US"/>
          </a:p>
        </p:txBody>
      </p:sp>
    </p:spTree>
    <p:extLst>
      <p:ext uri="{BB962C8B-B14F-4D97-AF65-F5344CB8AC3E}">
        <p14:creationId xmlns:p14="http://schemas.microsoft.com/office/powerpoint/2010/main" val="275579636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2" name="Slide Number">
            <a:extLst>
              <a:ext uri="{FF2B5EF4-FFF2-40B4-BE49-F238E27FC236}">
                <a16:creationId xmlns:a16="http://schemas.microsoft.com/office/drawing/2014/main" id="{2E3FC491-112A-828E-803C-6F941A6BFBC0}"/>
              </a:ext>
            </a:extLst>
          </p:cNvPr>
          <p:cNvSpPr txBox="1">
            <a:spLocks noGrp="1" noChangeArrowheads="1"/>
          </p:cNvSpPr>
          <p:nvPr>
            <p:ph type="sldNum" sz="quarter" idx="10"/>
          </p:nvPr>
        </p:nvSpPr>
        <p:spPr/>
        <p:txBody>
          <a:bodyPr/>
          <a:lstStyle>
            <a:lvl1pPr>
              <a:defRPr>
                <a:solidFill>
                  <a:srgbClr val="898989"/>
                </a:solidFill>
              </a:defRPr>
            </a:lvl1pPr>
          </a:lstStyle>
          <a:p>
            <a:pPr>
              <a:defRPr/>
            </a:pPr>
            <a:fld id="{EA3DBBC7-8C7D-4C20-A5FA-6A68C1C9EB99}" type="slidenum">
              <a:rPr lang="en-US" altLang="en-US"/>
              <a:pPr>
                <a:defRPr/>
              </a:pPr>
              <a:t>‹#›</a:t>
            </a:fld>
            <a:endParaRPr lang="en-US" altLang="en-US"/>
          </a:p>
        </p:txBody>
      </p:sp>
    </p:spTree>
    <p:extLst>
      <p:ext uri="{BB962C8B-B14F-4D97-AF65-F5344CB8AC3E}">
        <p14:creationId xmlns:p14="http://schemas.microsoft.com/office/powerpoint/2010/main" val="412421857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60" name="Body Level One…"/>
          <p:cNvSpPr txBox="1">
            <a:spLocks noGrp="1"/>
          </p:cNvSpPr>
          <p:nvPr>
            <p:ph type="body" sz="half" idx="1"/>
          </p:nvPr>
        </p:nvSpPr>
        <p:spPr>
          <a:xfrm>
            <a:off x="5183187" y="987425"/>
            <a:ext cx="6172201" cy="4873625"/>
          </a:xfrm>
          <a:prstGeom prst="rect">
            <a:avLst/>
          </a:prstGeom>
        </p:spPr>
        <p:txBody>
          <a:bodyPr/>
          <a:lstStyle>
            <a:lvl1pPr indent="-431800">
              <a:buSzPts val="3200"/>
              <a:defRPr sz="3200"/>
            </a:lvl1pPr>
            <a:lvl2pPr marL="972457" indent="-464457">
              <a:buSzPts val="3200"/>
              <a:defRPr sz="3200"/>
            </a:lvl2pPr>
            <a:lvl3pPr marL="1498600" indent="-508000">
              <a:buSzPts val="3200"/>
              <a:defRPr sz="3200"/>
            </a:lvl3pPr>
            <a:lvl4pPr marL="2042160" indent="-568960">
              <a:buSzPts val="3200"/>
              <a:defRPr sz="3200"/>
            </a:lvl4pPr>
            <a:lvl5pPr marL="2499360" indent="-568960">
              <a:buSzPts val="3200"/>
              <a:defRPr sz="3200"/>
            </a:lvl5pPr>
          </a:lstStyle>
          <a:p>
            <a:r>
              <a:t>Body Level One</a:t>
            </a:r>
          </a:p>
          <a:p>
            <a:pPr lvl="1"/>
            <a:r>
              <a:t>Body Level Two</a:t>
            </a:r>
          </a:p>
          <a:p>
            <a:pPr lvl="2"/>
            <a:r>
              <a:t>Body Level Three</a:t>
            </a:r>
          </a:p>
          <a:p>
            <a:pPr lvl="3"/>
            <a:r>
              <a:t>Body Level Four</a:t>
            </a:r>
          </a:p>
          <a:p>
            <a:pPr lvl="4"/>
            <a:r>
              <a:t>Body Level Five</a:t>
            </a:r>
          </a:p>
        </p:txBody>
      </p:sp>
      <p:sp>
        <p:nvSpPr>
          <p:cNvPr id="161" name="Google Shape;55;p24"/>
          <p:cNvSpPr txBox="1">
            <a:spLocks noGrp="1"/>
          </p:cNvSpPr>
          <p:nvPr>
            <p:ph type="body" sz="quarter" idx="21"/>
          </p:nvPr>
        </p:nvSpPr>
        <p:spPr>
          <a:xfrm>
            <a:off x="839787" y="2057400"/>
            <a:ext cx="3932238" cy="3811588"/>
          </a:xfrm>
          <a:prstGeom prst="rect">
            <a:avLst/>
          </a:prstGeom>
        </p:spPr>
        <p:txBody>
          <a:bodyPr/>
          <a:lstStyle/>
          <a:p>
            <a:endParaRPr/>
          </a:p>
        </p:txBody>
      </p:sp>
      <p:sp>
        <p:nvSpPr>
          <p:cNvPr id="2" name="Slide Number">
            <a:extLst>
              <a:ext uri="{FF2B5EF4-FFF2-40B4-BE49-F238E27FC236}">
                <a16:creationId xmlns:a16="http://schemas.microsoft.com/office/drawing/2014/main" id="{203167F7-B382-C91A-E3B4-58D942A22AE5}"/>
              </a:ext>
            </a:extLst>
          </p:cNvPr>
          <p:cNvSpPr txBox="1">
            <a:spLocks noGrp="1" noChangeArrowheads="1"/>
          </p:cNvSpPr>
          <p:nvPr>
            <p:ph type="sldNum" sz="quarter" idx="22"/>
          </p:nvPr>
        </p:nvSpPr>
        <p:spPr/>
        <p:txBody>
          <a:bodyPr/>
          <a:lstStyle>
            <a:lvl1pPr>
              <a:defRPr>
                <a:solidFill>
                  <a:srgbClr val="898989"/>
                </a:solidFill>
              </a:defRPr>
            </a:lvl1pPr>
          </a:lstStyle>
          <a:p>
            <a:pPr>
              <a:defRPr/>
            </a:pPr>
            <a:fld id="{B50962B3-B5DB-4C0B-82BC-EB2B6A41E183}" type="slidenum">
              <a:rPr lang="en-US" altLang="en-US"/>
              <a:pPr>
                <a:defRPr/>
              </a:pPr>
              <a:t>‹#›</a:t>
            </a:fld>
            <a:endParaRPr lang="en-US" altLang="en-US"/>
          </a:p>
        </p:txBody>
      </p:sp>
    </p:spTree>
    <p:extLst>
      <p:ext uri="{BB962C8B-B14F-4D97-AF65-F5344CB8AC3E}">
        <p14:creationId xmlns:p14="http://schemas.microsoft.com/office/powerpoint/2010/main" val="271051179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70" name="Google Shape;61;p25"/>
          <p:cNvSpPr>
            <a:spLocks noGrp="1"/>
          </p:cNvSpPr>
          <p:nvPr>
            <p:ph type="pic" sz="half" idx="21"/>
          </p:nvPr>
        </p:nvSpPr>
        <p:spPr>
          <a:xfrm>
            <a:off x="5183187" y="987425"/>
            <a:ext cx="6172201" cy="4873625"/>
          </a:xfrm>
          <a:prstGeom prst="rect">
            <a:avLst/>
          </a:prstGeom>
        </p:spPr>
        <p:txBody>
          <a:bodyPr lIns="91439" tIns="45719" rIns="91439" bIns="45719">
            <a:noAutofit/>
          </a:bodyPr>
          <a:lstStyle/>
          <a:p>
            <a:pPr lvl="0"/>
            <a:endParaRPr noProof="0">
              <a:sym typeface="Calibri"/>
            </a:endParaRPr>
          </a:p>
        </p:txBody>
      </p:sp>
      <p:sp>
        <p:nvSpPr>
          <p:cNvPr id="171" name="Body Level One…"/>
          <p:cNvSpPr txBox="1">
            <a:spLocks noGrp="1"/>
          </p:cNvSpPr>
          <p:nvPr>
            <p:ph type="body" sz="quarter" idx="1"/>
          </p:nvPr>
        </p:nvSpPr>
        <p:spPr>
          <a:xfrm>
            <a:off x="839787" y="2057400"/>
            <a:ext cx="3932239"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4C0C8C82-F71E-D489-6763-493D2E9EDE2E}"/>
              </a:ext>
            </a:extLst>
          </p:cNvPr>
          <p:cNvSpPr txBox="1">
            <a:spLocks noGrp="1" noChangeArrowheads="1"/>
          </p:cNvSpPr>
          <p:nvPr>
            <p:ph type="sldNum" sz="quarter" idx="22"/>
          </p:nvPr>
        </p:nvSpPr>
        <p:spPr/>
        <p:txBody>
          <a:bodyPr/>
          <a:lstStyle>
            <a:lvl1pPr>
              <a:defRPr>
                <a:solidFill>
                  <a:srgbClr val="898989"/>
                </a:solidFill>
              </a:defRPr>
            </a:lvl1pPr>
          </a:lstStyle>
          <a:p>
            <a:pPr>
              <a:defRPr/>
            </a:pPr>
            <a:fld id="{9F29F593-024E-4222-9B89-1FDCBE3D60EE}" type="slidenum">
              <a:rPr lang="en-US" altLang="en-US"/>
              <a:pPr>
                <a:defRPr/>
              </a:pPr>
              <a:t>‹#›</a:t>
            </a:fld>
            <a:endParaRPr lang="en-US" altLang="en-US"/>
          </a:p>
        </p:txBody>
      </p:sp>
    </p:spTree>
    <p:extLst>
      <p:ext uri="{BB962C8B-B14F-4D97-AF65-F5344CB8AC3E}">
        <p14:creationId xmlns:p14="http://schemas.microsoft.com/office/powerpoint/2010/main" val="276908131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180" name="Body Level One…"/>
          <p:cNvSpPr txBox="1">
            <a:spLocks noGrp="1"/>
          </p:cNvSpPr>
          <p:nvPr>
            <p:ph type="body" idx="1"/>
          </p:nvPr>
        </p:nvSpPr>
        <p:spPr>
          <a:xfrm rot="5400000">
            <a:off x="3920330" y="-1256506"/>
            <a:ext cx="4351339" cy="10515601"/>
          </a:xfrm>
          <a:prstGeom prst="rect">
            <a:avLst/>
          </a:prstGeom>
        </p:spPr>
        <p:txBody>
          <a:bodyPr/>
          <a:lstStyle>
            <a:lvl1pPr indent="-342900"/>
            <a:lvl2pPr marL="971550" indent="-400050"/>
            <a:lvl3pPr marL="1508760" indent="-480060"/>
            <a:lvl4pPr marL="1965960" indent="-480060"/>
            <a:lvl5pPr marL="2423160" indent="-480060"/>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B278774E-F75B-A0E8-8EFE-28920DC45603}"/>
              </a:ext>
            </a:extLst>
          </p:cNvPr>
          <p:cNvSpPr txBox="1">
            <a:spLocks noGrp="1" noChangeArrowheads="1"/>
          </p:cNvSpPr>
          <p:nvPr>
            <p:ph type="sldNum" sz="quarter" idx="10"/>
          </p:nvPr>
        </p:nvSpPr>
        <p:spPr/>
        <p:txBody>
          <a:bodyPr/>
          <a:lstStyle>
            <a:lvl1pPr>
              <a:defRPr>
                <a:solidFill>
                  <a:srgbClr val="898989"/>
                </a:solidFill>
              </a:defRPr>
            </a:lvl1pPr>
          </a:lstStyle>
          <a:p>
            <a:pPr>
              <a:defRPr/>
            </a:pPr>
            <a:fld id="{90403BB9-C43F-49B4-94FE-E75603504D65}" type="slidenum">
              <a:rPr lang="en-US" altLang="en-US"/>
              <a:pPr>
                <a:defRPr/>
              </a:pPr>
              <a:t>‹#›</a:t>
            </a:fld>
            <a:endParaRPr lang="en-US" altLang="en-US"/>
          </a:p>
        </p:txBody>
      </p:sp>
    </p:spTree>
    <p:extLst>
      <p:ext uri="{BB962C8B-B14F-4D97-AF65-F5344CB8AC3E}">
        <p14:creationId xmlns:p14="http://schemas.microsoft.com/office/powerpoint/2010/main" val="379408455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88" name="Title Text"/>
          <p:cNvSpPr txBox="1">
            <a:spLocks noGrp="1"/>
          </p:cNvSpPr>
          <p:nvPr>
            <p:ph type="title"/>
          </p:nvPr>
        </p:nvSpPr>
        <p:spPr>
          <a:xfrm rot="5400000">
            <a:off x="7133431" y="1956593"/>
            <a:ext cx="5811839" cy="2628901"/>
          </a:xfrm>
          <a:prstGeom prst="rect">
            <a:avLst/>
          </a:prstGeom>
        </p:spPr>
        <p:txBody>
          <a:bodyPr/>
          <a:lstStyle/>
          <a:p>
            <a:r>
              <a:t>Title Text</a:t>
            </a:r>
          </a:p>
        </p:txBody>
      </p:sp>
      <p:sp>
        <p:nvSpPr>
          <p:cNvPr id="189" name="Body Level One…"/>
          <p:cNvSpPr txBox="1">
            <a:spLocks noGrp="1"/>
          </p:cNvSpPr>
          <p:nvPr>
            <p:ph type="body" idx="1"/>
          </p:nvPr>
        </p:nvSpPr>
        <p:spPr>
          <a:xfrm rot="5400000">
            <a:off x="1799431" y="-596107"/>
            <a:ext cx="5811838" cy="7734301"/>
          </a:xfrm>
          <a:prstGeom prst="rect">
            <a:avLst/>
          </a:prstGeom>
        </p:spPr>
        <p:txBody>
          <a:bodyPr/>
          <a:lstStyle>
            <a:lvl1pPr indent="-342900"/>
            <a:lvl2pPr marL="971550" indent="-400050"/>
            <a:lvl3pPr marL="1508760" indent="-480060"/>
            <a:lvl4pPr marL="1965960" indent="-480060"/>
            <a:lvl5pPr marL="2423160" indent="-480060"/>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3E38DC57-1ABC-660F-A875-EB0BE402BA29}"/>
              </a:ext>
            </a:extLst>
          </p:cNvPr>
          <p:cNvSpPr txBox="1">
            <a:spLocks noGrp="1" noChangeArrowheads="1"/>
          </p:cNvSpPr>
          <p:nvPr>
            <p:ph type="sldNum" sz="quarter" idx="10"/>
          </p:nvPr>
        </p:nvSpPr>
        <p:spPr/>
        <p:txBody>
          <a:bodyPr/>
          <a:lstStyle>
            <a:lvl1pPr>
              <a:defRPr>
                <a:solidFill>
                  <a:srgbClr val="898989"/>
                </a:solidFill>
              </a:defRPr>
            </a:lvl1pPr>
          </a:lstStyle>
          <a:p>
            <a:pPr>
              <a:defRPr/>
            </a:pPr>
            <a:fld id="{130DC0F8-E7AD-464F-A205-A6C4805EC04A}" type="slidenum">
              <a:rPr lang="en-US" altLang="en-US"/>
              <a:pPr>
                <a:defRPr/>
              </a:pPr>
              <a:t>‹#›</a:t>
            </a:fld>
            <a:endParaRPr lang="en-US" altLang="en-US"/>
          </a:p>
        </p:txBody>
      </p:sp>
    </p:spTree>
    <p:extLst>
      <p:ext uri="{BB962C8B-B14F-4D97-AF65-F5344CB8AC3E}">
        <p14:creationId xmlns:p14="http://schemas.microsoft.com/office/powerpoint/2010/main" val="289390396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97" name="Title Text"/>
          <p:cNvSpPr txBox="1">
            <a:spLocks noGrp="1"/>
          </p:cNvSpPr>
          <p:nvPr>
            <p:ph type="title"/>
          </p:nvPr>
        </p:nvSpPr>
        <p:spPr>
          <a:xfrm>
            <a:off x="1524000" y="1122362"/>
            <a:ext cx="9144000" cy="2387601"/>
          </a:xfrm>
          <a:prstGeom prst="rect">
            <a:avLst/>
          </a:prstGeom>
        </p:spPr>
        <p:txBody>
          <a:bodyPr lIns="45719" tIns="45719" rIns="45719" bIns="45719" anchor="b"/>
          <a:lstStyle>
            <a:lvl1pPr algn="ctr">
              <a:defRPr sz="6000">
                <a:latin typeface="Aptos Display"/>
                <a:ea typeface="Aptos Display"/>
                <a:cs typeface="Aptos Display"/>
                <a:sym typeface="Aptos Display"/>
              </a:defRPr>
            </a:lvl1pPr>
          </a:lstStyle>
          <a:p>
            <a:r>
              <a:t>Title Text</a:t>
            </a:r>
          </a:p>
        </p:txBody>
      </p:sp>
      <p:sp>
        <p:nvSpPr>
          <p:cNvPr id="198" name="Body Level One…"/>
          <p:cNvSpPr txBox="1">
            <a:spLocks noGrp="1"/>
          </p:cNvSpPr>
          <p:nvPr>
            <p:ph type="body" sz="quarter" idx="1"/>
          </p:nvPr>
        </p:nvSpPr>
        <p:spPr>
          <a:xfrm>
            <a:off x="1524000" y="3602037"/>
            <a:ext cx="9144000" cy="1655763"/>
          </a:xfrm>
          <a:prstGeom prst="rect">
            <a:avLst/>
          </a:prstGeom>
        </p:spPr>
        <p:txBody>
          <a:bodyPr lIns="45719" tIns="45719" rIns="45719" bIns="45719"/>
          <a:lstStyle>
            <a:lvl1pPr marL="0" indent="0" algn="ctr">
              <a:buClrTx/>
              <a:buSzTx/>
              <a:buFontTx/>
              <a:buNone/>
              <a:defRPr sz="2400">
                <a:latin typeface="Aptos"/>
                <a:ea typeface="Aptos"/>
                <a:cs typeface="Aptos"/>
                <a:sym typeface="Aptos"/>
              </a:defRPr>
            </a:lvl1pPr>
            <a:lvl2pPr marL="0" indent="457200" algn="ctr">
              <a:buClrTx/>
              <a:buSzTx/>
              <a:buFontTx/>
              <a:buNone/>
              <a:defRPr sz="2400">
                <a:latin typeface="Aptos"/>
                <a:ea typeface="Aptos"/>
                <a:cs typeface="Aptos"/>
                <a:sym typeface="Aptos"/>
              </a:defRPr>
            </a:lvl2pPr>
            <a:lvl3pPr marL="0" indent="914400" algn="ctr">
              <a:buClrTx/>
              <a:buSzTx/>
              <a:buFontTx/>
              <a:buNone/>
              <a:defRPr sz="2400">
                <a:latin typeface="Aptos"/>
                <a:ea typeface="Aptos"/>
                <a:cs typeface="Aptos"/>
                <a:sym typeface="Aptos"/>
              </a:defRPr>
            </a:lvl3pPr>
            <a:lvl4pPr marL="0" indent="1371600" algn="ctr">
              <a:buClrTx/>
              <a:buSzTx/>
              <a:buFontTx/>
              <a:buNone/>
              <a:defRPr sz="2400">
                <a:latin typeface="Aptos"/>
                <a:ea typeface="Aptos"/>
                <a:cs typeface="Aptos"/>
                <a:sym typeface="Aptos"/>
              </a:defRPr>
            </a:lvl4pPr>
            <a:lvl5pPr marL="0" indent="1828800" algn="ctr">
              <a:buClrTx/>
              <a:buSzTx/>
              <a:buFontTx/>
              <a:buNone/>
              <a:defRPr sz="2400">
                <a:latin typeface="Aptos"/>
                <a:ea typeface="Aptos"/>
                <a:cs typeface="Aptos"/>
                <a:sym typeface="Aptos"/>
              </a:defRPr>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28DD663F-5DC3-F285-80D3-FDEA306BCC43}"/>
              </a:ext>
            </a:extLst>
          </p:cNvPr>
          <p:cNvSpPr txBox="1">
            <a:spLocks noGrp="1" noChangeArrowheads="1"/>
          </p:cNvSpPr>
          <p:nvPr>
            <p:ph type="sldNum" sz="quarter" idx="10"/>
          </p:nvPr>
        </p:nvSpPr>
        <p:spPr>
          <a:xfrm>
            <a:off x="11080750" y="6407150"/>
            <a:ext cx="273050" cy="263525"/>
          </a:xfrm>
        </p:spPr>
        <p:txBody>
          <a:bodyPr lIns="45719" tIns="45719" rIns="45719" bIns="45719"/>
          <a:lstStyle>
            <a:lvl1pPr>
              <a:defRPr>
                <a:solidFill>
                  <a:srgbClr val="757575"/>
                </a:solidFill>
                <a:latin typeface="Arial" panose="020B0604020202020204" pitchFamily="34" charset="0"/>
                <a:cs typeface="Arial" panose="020B0604020202020204" pitchFamily="34" charset="0"/>
                <a:sym typeface="Arial" panose="020B0604020202020204" pitchFamily="34" charset="0"/>
              </a:defRPr>
            </a:lvl1pPr>
          </a:lstStyle>
          <a:p>
            <a:pPr>
              <a:defRPr/>
            </a:pPr>
            <a:fld id="{E84FA7C0-A044-4E71-8DC0-9FF367D13386}" type="slidenum">
              <a:rPr lang="en-US" altLang="en-US"/>
              <a:pPr>
                <a:defRPr/>
              </a:pPr>
              <a:t>‹#›</a:t>
            </a:fld>
            <a:endParaRPr lang="en-US" altLang="en-US"/>
          </a:p>
        </p:txBody>
      </p:sp>
    </p:spTree>
    <p:extLst>
      <p:ext uri="{BB962C8B-B14F-4D97-AF65-F5344CB8AC3E}">
        <p14:creationId xmlns:p14="http://schemas.microsoft.com/office/powerpoint/2010/main" val="171032878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6" name="Title Text"/>
          <p:cNvSpPr txBox="1">
            <a:spLocks noGrp="1"/>
          </p:cNvSpPr>
          <p:nvPr>
            <p:ph type="title"/>
          </p:nvPr>
        </p:nvSpPr>
        <p:spPr>
          <a:xfrm>
            <a:off x="838200" y="365125"/>
            <a:ext cx="10515600" cy="1325563"/>
          </a:xfrm>
          <a:prstGeom prst="rect">
            <a:avLst/>
          </a:prstGeom>
        </p:spPr>
        <p:txBody>
          <a:bodyPr lIns="45719" tIns="45719" rIns="45719" bIns="45719"/>
          <a:lstStyle>
            <a:lvl1pPr>
              <a:defRPr>
                <a:latin typeface="Aptos Display"/>
                <a:ea typeface="Aptos Display"/>
                <a:cs typeface="Aptos Display"/>
                <a:sym typeface="Aptos Display"/>
              </a:defRPr>
            </a:lvl1pPr>
          </a:lstStyle>
          <a:p>
            <a:r>
              <a:t>Title Text</a:t>
            </a:r>
          </a:p>
        </p:txBody>
      </p:sp>
      <p:sp>
        <p:nvSpPr>
          <p:cNvPr id="207" name="Body Level One…"/>
          <p:cNvSpPr txBox="1">
            <a:spLocks noGrp="1"/>
          </p:cNvSpPr>
          <p:nvPr>
            <p:ph type="body" idx="1"/>
          </p:nvPr>
        </p:nvSpPr>
        <p:spPr>
          <a:xfrm>
            <a:off x="838200" y="1825625"/>
            <a:ext cx="10515600" cy="4351338"/>
          </a:xfrm>
          <a:prstGeom prst="rect">
            <a:avLst/>
          </a:prstGeom>
        </p:spPr>
        <p:txBody>
          <a:bodyPr lIns="45719" tIns="45719" rIns="45719" bIns="45719"/>
          <a:lstStyle>
            <a:lvl1pPr marL="228600" indent="-228600">
              <a:buClrTx/>
              <a:buSzPct val="100000"/>
              <a:defRPr>
                <a:latin typeface="Aptos"/>
                <a:ea typeface="Aptos"/>
                <a:cs typeface="Aptos"/>
                <a:sym typeface="Aptos"/>
              </a:defRPr>
            </a:lvl1pPr>
            <a:lvl2pPr marL="723900" indent="-266700">
              <a:buClrTx/>
              <a:buSzPct val="100000"/>
              <a:defRPr>
                <a:latin typeface="Aptos"/>
                <a:ea typeface="Aptos"/>
                <a:cs typeface="Aptos"/>
                <a:sym typeface="Aptos"/>
              </a:defRPr>
            </a:lvl2pPr>
            <a:lvl3pPr marL="1234439" indent="-320039">
              <a:buClrTx/>
              <a:buSzPct val="100000"/>
              <a:defRPr>
                <a:latin typeface="Aptos"/>
                <a:ea typeface="Aptos"/>
                <a:cs typeface="Aptos"/>
                <a:sym typeface="Aptos"/>
              </a:defRPr>
            </a:lvl3pPr>
            <a:lvl4pPr marL="1727200" indent="-355600">
              <a:buClrTx/>
              <a:buSzPct val="100000"/>
              <a:defRPr>
                <a:latin typeface="Aptos"/>
                <a:ea typeface="Aptos"/>
                <a:cs typeface="Aptos"/>
                <a:sym typeface="Aptos"/>
              </a:defRPr>
            </a:lvl4pPr>
            <a:lvl5pPr marL="2184400" indent="-355600">
              <a:buClrTx/>
              <a:buSzPct val="100000"/>
              <a:defRPr>
                <a:latin typeface="Aptos"/>
                <a:ea typeface="Aptos"/>
                <a:cs typeface="Aptos"/>
                <a:sym typeface="Aptos"/>
              </a:defRPr>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3CB5EEB-CB44-A13B-2BD6-05D08B8CC785}"/>
              </a:ext>
            </a:extLst>
          </p:cNvPr>
          <p:cNvSpPr txBox="1">
            <a:spLocks noGrp="1" noChangeArrowheads="1"/>
          </p:cNvSpPr>
          <p:nvPr>
            <p:ph type="sldNum" sz="quarter" idx="10"/>
          </p:nvPr>
        </p:nvSpPr>
        <p:spPr>
          <a:xfrm>
            <a:off x="11080750" y="6407150"/>
            <a:ext cx="273050" cy="263525"/>
          </a:xfrm>
        </p:spPr>
        <p:txBody>
          <a:bodyPr lIns="45719" tIns="45719" rIns="45719" bIns="45719"/>
          <a:lstStyle>
            <a:lvl1pPr>
              <a:defRPr>
                <a:solidFill>
                  <a:srgbClr val="757575"/>
                </a:solidFill>
                <a:latin typeface="Arial" panose="020B0604020202020204" pitchFamily="34" charset="0"/>
                <a:cs typeface="Arial" panose="020B0604020202020204" pitchFamily="34" charset="0"/>
                <a:sym typeface="Arial" panose="020B0604020202020204" pitchFamily="34" charset="0"/>
              </a:defRPr>
            </a:lvl1pPr>
          </a:lstStyle>
          <a:p>
            <a:pPr>
              <a:defRPr/>
            </a:pPr>
            <a:fld id="{7D3BEB5F-A20E-41DF-92A7-6EE3CDBC2AAE}" type="slidenum">
              <a:rPr lang="en-US" altLang="en-US"/>
              <a:pPr>
                <a:defRPr/>
              </a:pPr>
              <a:t>‹#›</a:t>
            </a:fld>
            <a:endParaRPr lang="en-US" altLang="en-US"/>
          </a:p>
        </p:txBody>
      </p:sp>
    </p:spTree>
    <p:extLst>
      <p:ext uri="{BB962C8B-B14F-4D97-AF65-F5344CB8AC3E}">
        <p14:creationId xmlns:p14="http://schemas.microsoft.com/office/powerpoint/2010/main" val="184090608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215" name="Title Text"/>
          <p:cNvSpPr txBox="1">
            <a:spLocks noGrp="1"/>
          </p:cNvSpPr>
          <p:nvPr>
            <p:ph type="title"/>
          </p:nvPr>
        </p:nvSpPr>
        <p:spPr>
          <a:xfrm>
            <a:off x="831850" y="1709738"/>
            <a:ext cx="10515600" cy="2852737"/>
          </a:xfrm>
          <a:prstGeom prst="rect">
            <a:avLst/>
          </a:prstGeom>
        </p:spPr>
        <p:txBody>
          <a:bodyPr lIns="45719" tIns="45719" rIns="45719" bIns="45719" anchor="b"/>
          <a:lstStyle>
            <a:lvl1pPr>
              <a:defRPr sz="6000">
                <a:latin typeface="Aptos Display"/>
                <a:ea typeface="Aptos Display"/>
                <a:cs typeface="Aptos Display"/>
                <a:sym typeface="Aptos Display"/>
              </a:defRPr>
            </a:lvl1pPr>
          </a:lstStyle>
          <a:p>
            <a:r>
              <a:t>Title Text</a:t>
            </a:r>
          </a:p>
        </p:txBody>
      </p:sp>
      <p:sp>
        <p:nvSpPr>
          <p:cNvPr id="216" name="Body Level One…"/>
          <p:cNvSpPr txBox="1">
            <a:spLocks noGrp="1"/>
          </p:cNvSpPr>
          <p:nvPr>
            <p:ph type="body" sz="quarter" idx="1"/>
          </p:nvPr>
        </p:nvSpPr>
        <p:spPr>
          <a:xfrm>
            <a:off x="831850" y="4589462"/>
            <a:ext cx="10515600" cy="1500188"/>
          </a:xfrm>
          <a:prstGeom prst="rect">
            <a:avLst/>
          </a:prstGeom>
        </p:spPr>
        <p:txBody>
          <a:bodyPr lIns="45719" tIns="45719" rIns="45719" bIns="45719"/>
          <a:lstStyle>
            <a:lvl1pPr marL="0" indent="0">
              <a:buClrTx/>
              <a:buSzTx/>
              <a:buFontTx/>
              <a:buNone/>
              <a:defRPr sz="2400">
                <a:solidFill>
                  <a:srgbClr val="757575"/>
                </a:solidFill>
                <a:latin typeface="Aptos"/>
                <a:ea typeface="Aptos"/>
                <a:cs typeface="Aptos"/>
                <a:sym typeface="Aptos"/>
              </a:defRPr>
            </a:lvl1pPr>
            <a:lvl2pPr marL="0" indent="457200">
              <a:buClrTx/>
              <a:buSzTx/>
              <a:buFontTx/>
              <a:buNone/>
              <a:defRPr sz="2400">
                <a:solidFill>
                  <a:srgbClr val="757575"/>
                </a:solidFill>
                <a:latin typeface="Aptos"/>
                <a:ea typeface="Aptos"/>
                <a:cs typeface="Aptos"/>
                <a:sym typeface="Aptos"/>
              </a:defRPr>
            </a:lvl2pPr>
            <a:lvl3pPr marL="0" indent="914400">
              <a:buClrTx/>
              <a:buSzTx/>
              <a:buFontTx/>
              <a:buNone/>
              <a:defRPr sz="2400">
                <a:solidFill>
                  <a:srgbClr val="757575"/>
                </a:solidFill>
                <a:latin typeface="Aptos"/>
                <a:ea typeface="Aptos"/>
                <a:cs typeface="Aptos"/>
                <a:sym typeface="Aptos"/>
              </a:defRPr>
            </a:lvl3pPr>
            <a:lvl4pPr marL="0" indent="1371600">
              <a:buClrTx/>
              <a:buSzTx/>
              <a:buFontTx/>
              <a:buNone/>
              <a:defRPr sz="2400">
                <a:solidFill>
                  <a:srgbClr val="757575"/>
                </a:solidFill>
                <a:latin typeface="Aptos"/>
                <a:ea typeface="Aptos"/>
                <a:cs typeface="Aptos"/>
                <a:sym typeface="Aptos"/>
              </a:defRPr>
            </a:lvl4pPr>
            <a:lvl5pPr marL="0" indent="1828800">
              <a:buClrTx/>
              <a:buSzTx/>
              <a:buFontTx/>
              <a:buNone/>
              <a:defRPr sz="2400">
                <a:solidFill>
                  <a:srgbClr val="757575"/>
                </a:solidFill>
                <a:latin typeface="Aptos"/>
                <a:ea typeface="Aptos"/>
                <a:cs typeface="Aptos"/>
                <a:sym typeface="Aptos"/>
              </a:defRPr>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E9986FF6-5266-4322-784F-6403AC1C0B8D}"/>
              </a:ext>
            </a:extLst>
          </p:cNvPr>
          <p:cNvSpPr txBox="1">
            <a:spLocks noGrp="1" noChangeArrowheads="1"/>
          </p:cNvSpPr>
          <p:nvPr>
            <p:ph type="sldNum" sz="quarter" idx="10"/>
          </p:nvPr>
        </p:nvSpPr>
        <p:spPr>
          <a:xfrm>
            <a:off x="11080750" y="6407150"/>
            <a:ext cx="273050" cy="263525"/>
          </a:xfrm>
        </p:spPr>
        <p:txBody>
          <a:bodyPr lIns="45719" tIns="45719" rIns="45719" bIns="45719"/>
          <a:lstStyle>
            <a:lvl1pPr>
              <a:defRPr>
                <a:solidFill>
                  <a:srgbClr val="757575"/>
                </a:solidFill>
                <a:latin typeface="Arial" panose="020B0604020202020204" pitchFamily="34" charset="0"/>
                <a:cs typeface="Arial" panose="020B0604020202020204" pitchFamily="34" charset="0"/>
                <a:sym typeface="Arial" panose="020B0604020202020204" pitchFamily="34" charset="0"/>
              </a:defRPr>
            </a:lvl1pPr>
          </a:lstStyle>
          <a:p>
            <a:pPr>
              <a:defRPr/>
            </a:pPr>
            <a:fld id="{88286759-7A52-4B74-AF5F-C4132A83818D}" type="slidenum">
              <a:rPr lang="en-US" altLang="en-US"/>
              <a:pPr>
                <a:defRPr/>
              </a:pPr>
              <a:t>‹#›</a:t>
            </a:fld>
            <a:endParaRPr lang="en-US" altLang="en-US"/>
          </a:p>
        </p:txBody>
      </p:sp>
    </p:spTree>
    <p:extLst>
      <p:ext uri="{BB962C8B-B14F-4D97-AF65-F5344CB8AC3E}">
        <p14:creationId xmlns:p14="http://schemas.microsoft.com/office/powerpoint/2010/main" val="166025723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224" name="Title Text"/>
          <p:cNvSpPr txBox="1">
            <a:spLocks noGrp="1"/>
          </p:cNvSpPr>
          <p:nvPr>
            <p:ph type="title"/>
          </p:nvPr>
        </p:nvSpPr>
        <p:spPr>
          <a:xfrm>
            <a:off x="838200" y="365125"/>
            <a:ext cx="10515600" cy="1325563"/>
          </a:xfrm>
          <a:prstGeom prst="rect">
            <a:avLst/>
          </a:prstGeom>
        </p:spPr>
        <p:txBody>
          <a:bodyPr lIns="45719" tIns="45719" rIns="45719" bIns="45719"/>
          <a:lstStyle>
            <a:lvl1pPr>
              <a:defRPr>
                <a:latin typeface="Aptos Display"/>
                <a:ea typeface="Aptos Display"/>
                <a:cs typeface="Aptos Display"/>
                <a:sym typeface="Aptos Display"/>
              </a:defRPr>
            </a:lvl1pPr>
          </a:lstStyle>
          <a:p>
            <a:r>
              <a:t>Title Text</a:t>
            </a:r>
          </a:p>
        </p:txBody>
      </p:sp>
      <p:sp>
        <p:nvSpPr>
          <p:cNvPr id="225" name="Body Level One…"/>
          <p:cNvSpPr txBox="1">
            <a:spLocks noGrp="1"/>
          </p:cNvSpPr>
          <p:nvPr>
            <p:ph type="body" sz="half" idx="1"/>
          </p:nvPr>
        </p:nvSpPr>
        <p:spPr>
          <a:xfrm>
            <a:off x="838200" y="1825625"/>
            <a:ext cx="5181600" cy="4351338"/>
          </a:xfrm>
          <a:prstGeom prst="rect">
            <a:avLst/>
          </a:prstGeom>
        </p:spPr>
        <p:txBody>
          <a:bodyPr lIns="45719" tIns="45719" rIns="45719" bIns="45719"/>
          <a:lstStyle>
            <a:lvl1pPr marL="228600" indent="-228600">
              <a:buClrTx/>
              <a:buSzPct val="100000"/>
              <a:defRPr>
                <a:latin typeface="Aptos"/>
                <a:ea typeface="Aptos"/>
                <a:cs typeface="Aptos"/>
                <a:sym typeface="Aptos"/>
              </a:defRPr>
            </a:lvl1pPr>
            <a:lvl2pPr marL="723900" indent="-266700">
              <a:buClrTx/>
              <a:buSzPct val="100000"/>
              <a:defRPr>
                <a:latin typeface="Aptos"/>
                <a:ea typeface="Aptos"/>
                <a:cs typeface="Aptos"/>
                <a:sym typeface="Aptos"/>
              </a:defRPr>
            </a:lvl2pPr>
            <a:lvl3pPr marL="1234439" indent="-320039">
              <a:buClrTx/>
              <a:buSzPct val="100000"/>
              <a:defRPr>
                <a:latin typeface="Aptos"/>
                <a:ea typeface="Aptos"/>
                <a:cs typeface="Aptos"/>
                <a:sym typeface="Aptos"/>
              </a:defRPr>
            </a:lvl3pPr>
            <a:lvl4pPr marL="1727200" indent="-355600">
              <a:buClrTx/>
              <a:buSzPct val="100000"/>
              <a:defRPr>
                <a:latin typeface="Aptos"/>
                <a:ea typeface="Aptos"/>
                <a:cs typeface="Aptos"/>
                <a:sym typeface="Aptos"/>
              </a:defRPr>
            </a:lvl4pPr>
            <a:lvl5pPr marL="2184400" indent="-355600">
              <a:buClrTx/>
              <a:buSzPct val="100000"/>
              <a:defRPr>
                <a:latin typeface="Aptos"/>
                <a:ea typeface="Aptos"/>
                <a:cs typeface="Aptos"/>
                <a:sym typeface="Aptos"/>
              </a:defRPr>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B1D6D88E-610E-0483-E31A-123F7EC27773}"/>
              </a:ext>
            </a:extLst>
          </p:cNvPr>
          <p:cNvSpPr txBox="1">
            <a:spLocks noGrp="1" noChangeArrowheads="1"/>
          </p:cNvSpPr>
          <p:nvPr>
            <p:ph type="sldNum" sz="quarter" idx="10"/>
          </p:nvPr>
        </p:nvSpPr>
        <p:spPr>
          <a:xfrm>
            <a:off x="11080750" y="6407150"/>
            <a:ext cx="273050" cy="263525"/>
          </a:xfrm>
        </p:spPr>
        <p:txBody>
          <a:bodyPr lIns="45719" tIns="45719" rIns="45719" bIns="45719"/>
          <a:lstStyle>
            <a:lvl1pPr>
              <a:defRPr>
                <a:solidFill>
                  <a:srgbClr val="757575"/>
                </a:solidFill>
                <a:latin typeface="Arial" panose="020B0604020202020204" pitchFamily="34" charset="0"/>
                <a:cs typeface="Arial" panose="020B0604020202020204" pitchFamily="34" charset="0"/>
                <a:sym typeface="Arial" panose="020B0604020202020204" pitchFamily="34" charset="0"/>
              </a:defRPr>
            </a:lvl1pPr>
          </a:lstStyle>
          <a:p>
            <a:pPr>
              <a:defRPr/>
            </a:pPr>
            <a:fld id="{83B923F2-9652-4E34-85CB-4D4E88FD4D08}" type="slidenum">
              <a:rPr lang="en-US" altLang="en-US"/>
              <a:pPr>
                <a:defRPr/>
              </a:pPr>
              <a:t>‹#›</a:t>
            </a:fld>
            <a:endParaRPr lang="en-US" altLang="en-US"/>
          </a:p>
        </p:txBody>
      </p:sp>
    </p:spTree>
    <p:extLst>
      <p:ext uri="{BB962C8B-B14F-4D97-AF65-F5344CB8AC3E}">
        <p14:creationId xmlns:p14="http://schemas.microsoft.com/office/powerpoint/2010/main" val="41687715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233" name="Title Text"/>
          <p:cNvSpPr txBox="1">
            <a:spLocks noGrp="1"/>
          </p:cNvSpPr>
          <p:nvPr>
            <p:ph type="title"/>
          </p:nvPr>
        </p:nvSpPr>
        <p:spPr>
          <a:xfrm>
            <a:off x="839787" y="365125"/>
            <a:ext cx="10515601" cy="1325563"/>
          </a:xfrm>
          <a:prstGeom prst="rect">
            <a:avLst/>
          </a:prstGeom>
        </p:spPr>
        <p:txBody>
          <a:bodyPr lIns="45719" tIns="45719" rIns="45719" bIns="45719"/>
          <a:lstStyle>
            <a:lvl1pPr>
              <a:defRPr>
                <a:latin typeface="Aptos Display"/>
                <a:ea typeface="Aptos Display"/>
                <a:cs typeface="Aptos Display"/>
                <a:sym typeface="Aptos Display"/>
              </a:defRPr>
            </a:lvl1pPr>
          </a:lstStyle>
          <a:p>
            <a:r>
              <a:t>Title Text</a:t>
            </a:r>
          </a:p>
        </p:txBody>
      </p:sp>
      <p:sp>
        <p:nvSpPr>
          <p:cNvPr id="234" name="Body Level One…"/>
          <p:cNvSpPr txBox="1">
            <a:spLocks noGrp="1"/>
          </p:cNvSpPr>
          <p:nvPr>
            <p:ph type="body" sz="quarter" idx="1"/>
          </p:nvPr>
        </p:nvSpPr>
        <p:spPr>
          <a:xfrm>
            <a:off x="839787" y="1681163"/>
            <a:ext cx="5157789" cy="823913"/>
          </a:xfrm>
          <a:prstGeom prst="rect">
            <a:avLst/>
          </a:prstGeom>
        </p:spPr>
        <p:txBody>
          <a:bodyPr lIns="45719" tIns="45719" rIns="45719" bIns="45719" anchor="b"/>
          <a:lstStyle>
            <a:lvl1pPr marL="0" indent="0">
              <a:buClrTx/>
              <a:buSzTx/>
              <a:buFontTx/>
              <a:buNone/>
              <a:defRPr sz="2400" b="1">
                <a:latin typeface="Aptos"/>
                <a:ea typeface="Aptos"/>
                <a:cs typeface="Aptos"/>
                <a:sym typeface="Aptos"/>
              </a:defRPr>
            </a:lvl1pPr>
            <a:lvl2pPr marL="0" indent="457200">
              <a:buClrTx/>
              <a:buSzTx/>
              <a:buFontTx/>
              <a:buNone/>
              <a:defRPr sz="2400" b="1">
                <a:latin typeface="Aptos"/>
                <a:ea typeface="Aptos"/>
                <a:cs typeface="Aptos"/>
                <a:sym typeface="Aptos"/>
              </a:defRPr>
            </a:lvl2pPr>
            <a:lvl3pPr marL="0" indent="914400">
              <a:buClrTx/>
              <a:buSzTx/>
              <a:buFontTx/>
              <a:buNone/>
              <a:defRPr sz="2400" b="1">
                <a:latin typeface="Aptos"/>
                <a:ea typeface="Aptos"/>
                <a:cs typeface="Aptos"/>
                <a:sym typeface="Aptos"/>
              </a:defRPr>
            </a:lvl3pPr>
            <a:lvl4pPr marL="0" indent="1371600">
              <a:buClrTx/>
              <a:buSzTx/>
              <a:buFontTx/>
              <a:buNone/>
              <a:defRPr sz="2400" b="1">
                <a:latin typeface="Aptos"/>
                <a:ea typeface="Aptos"/>
                <a:cs typeface="Aptos"/>
                <a:sym typeface="Aptos"/>
              </a:defRPr>
            </a:lvl4pPr>
            <a:lvl5pPr marL="0" indent="1828800">
              <a:buClrTx/>
              <a:buSzTx/>
              <a:buFontTx/>
              <a:buNone/>
              <a:defRPr sz="2400" b="1">
                <a:latin typeface="Aptos"/>
                <a:ea typeface="Aptos"/>
                <a:cs typeface="Aptos"/>
                <a:sym typeface="Aptos"/>
              </a:defRPr>
            </a:lvl5pPr>
          </a:lstStyle>
          <a:p>
            <a:r>
              <a:t>Body Level One</a:t>
            </a:r>
          </a:p>
          <a:p>
            <a:pPr lvl="1"/>
            <a:r>
              <a:t>Body Level Two</a:t>
            </a:r>
          </a:p>
          <a:p>
            <a:pPr lvl="2"/>
            <a:r>
              <a:t>Body Level Three</a:t>
            </a:r>
          </a:p>
          <a:p>
            <a:pPr lvl="3"/>
            <a:r>
              <a:t>Body Level Four</a:t>
            </a:r>
          </a:p>
          <a:p>
            <a:pPr lvl="4"/>
            <a:r>
              <a:t>Body Level Five</a:t>
            </a:r>
          </a:p>
        </p:txBody>
      </p:sp>
      <p:sp>
        <p:nvSpPr>
          <p:cNvPr id="235" name="Text Placeholder 4"/>
          <p:cNvSpPr>
            <a:spLocks noGrp="1"/>
          </p:cNvSpPr>
          <p:nvPr>
            <p:ph type="body" sz="quarter" idx="21"/>
          </p:nvPr>
        </p:nvSpPr>
        <p:spPr>
          <a:xfrm>
            <a:off x="6172200" y="1681163"/>
            <a:ext cx="5183188" cy="823913"/>
          </a:xfrm>
          <a:prstGeom prst="rect">
            <a:avLst/>
          </a:prstGeom>
        </p:spPr>
        <p:txBody>
          <a:bodyPr lIns="45719" tIns="45719" rIns="45719" bIns="45719" anchor="b"/>
          <a:lstStyle/>
          <a:p>
            <a:endParaRPr/>
          </a:p>
        </p:txBody>
      </p:sp>
      <p:sp>
        <p:nvSpPr>
          <p:cNvPr id="2" name="Slide Number">
            <a:extLst>
              <a:ext uri="{FF2B5EF4-FFF2-40B4-BE49-F238E27FC236}">
                <a16:creationId xmlns:a16="http://schemas.microsoft.com/office/drawing/2014/main" id="{56D6C78B-4B24-C874-F583-79113FFBB450}"/>
              </a:ext>
            </a:extLst>
          </p:cNvPr>
          <p:cNvSpPr txBox="1">
            <a:spLocks noGrp="1" noChangeArrowheads="1"/>
          </p:cNvSpPr>
          <p:nvPr>
            <p:ph type="sldNum" sz="quarter" idx="22"/>
          </p:nvPr>
        </p:nvSpPr>
        <p:spPr>
          <a:xfrm>
            <a:off x="11080750" y="6407150"/>
            <a:ext cx="273050" cy="263525"/>
          </a:xfrm>
        </p:spPr>
        <p:txBody>
          <a:bodyPr lIns="45719" tIns="45719" rIns="45719" bIns="45719"/>
          <a:lstStyle>
            <a:lvl1pPr>
              <a:defRPr>
                <a:solidFill>
                  <a:srgbClr val="757575"/>
                </a:solidFill>
                <a:latin typeface="Arial" panose="020B0604020202020204" pitchFamily="34" charset="0"/>
                <a:cs typeface="Arial" panose="020B0604020202020204" pitchFamily="34" charset="0"/>
                <a:sym typeface="Arial" panose="020B0604020202020204" pitchFamily="34" charset="0"/>
              </a:defRPr>
            </a:lvl1pPr>
          </a:lstStyle>
          <a:p>
            <a:pPr>
              <a:defRPr/>
            </a:pPr>
            <a:fld id="{1D0CB48E-DFA0-43A9-9569-E9A43600996C}" type="slidenum">
              <a:rPr lang="en-US" altLang="en-US"/>
              <a:pPr>
                <a:defRPr/>
              </a:pPr>
              <a:t>‹#›</a:t>
            </a:fld>
            <a:endParaRPr lang="en-US" altLang="en-US"/>
          </a:p>
        </p:txBody>
      </p:sp>
    </p:spTree>
    <p:extLst>
      <p:ext uri="{BB962C8B-B14F-4D97-AF65-F5344CB8AC3E}">
        <p14:creationId xmlns:p14="http://schemas.microsoft.com/office/powerpoint/2010/main" val="287239952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243" name="Title Text"/>
          <p:cNvSpPr txBox="1">
            <a:spLocks noGrp="1"/>
          </p:cNvSpPr>
          <p:nvPr>
            <p:ph type="title"/>
          </p:nvPr>
        </p:nvSpPr>
        <p:spPr>
          <a:xfrm>
            <a:off x="838200" y="365125"/>
            <a:ext cx="10515600" cy="1325563"/>
          </a:xfrm>
          <a:prstGeom prst="rect">
            <a:avLst/>
          </a:prstGeom>
        </p:spPr>
        <p:txBody>
          <a:bodyPr lIns="45719" tIns="45719" rIns="45719" bIns="45719"/>
          <a:lstStyle>
            <a:lvl1pPr>
              <a:defRPr>
                <a:latin typeface="Aptos Display"/>
                <a:ea typeface="Aptos Display"/>
                <a:cs typeface="Aptos Display"/>
                <a:sym typeface="Aptos Display"/>
              </a:defRPr>
            </a:lvl1pPr>
          </a:lstStyle>
          <a:p>
            <a:r>
              <a:t>Title Text</a:t>
            </a:r>
          </a:p>
        </p:txBody>
      </p:sp>
      <p:sp>
        <p:nvSpPr>
          <p:cNvPr id="2" name="Slide Number">
            <a:extLst>
              <a:ext uri="{FF2B5EF4-FFF2-40B4-BE49-F238E27FC236}">
                <a16:creationId xmlns:a16="http://schemas.microsoft.com/office/drawing/2014/main" id="{BF6B0705-C51B-7B68-C54C-6DBC83F030C3}"/>
              </a:ext>
            </a:extLst>
          </p:cNvPr>
          <p:cNvSpPr txBox="1">
            <a:spLocks noGrp="1" noChangeArrowheads="1"/>
          </p:cNvSpPr>
          <p:nvPr>
            <p:ph type="sldNum" sz="quarter" idx="10"/>
          </p:nvPr>
        </p:nvSpPr>
        <p:spPr>
          <a:xfrm>
            <a:off x="11080750" y="6407150"/>
            <a:ext cx="273050" cy="263525"/>
          </a:xfrm>
        </p:spPr>
        <p:txBody>
          <a:bodyPr lIns="45719" tIns="45719" rIns="45719" bIns="45719"/>
          <a:lstStyle>
            <a:lvl1pPr>
              <a:defRPr>
                <a:solidFill>
                  <a:srgbClr val="757575"/>
                </a:solidFill>
                <a:latin typeface="Arial" panose="020B0604020202020204" pitchFamily="34" charset="0"/>
                <a:cs typeface="Arial" panose="020B0604020202020204" pitchFamily="34" charset="0"/>
                <a:sym typeface="Arial" panose="020B0604020202020204" pitchFamily="34" charset="0"/>
              </a:defRPr>
            </a:lvl1pPr>
          </a:lstStyle>
          <a:p>
            <a:pPr>
              <a:defRPr/>
            </a:pPr>
            <a:fld id="{CD4D3713-8437-4F36-84C0-711FA01129E1}" type="slidenum">
              <a:rPr lang="en-US" altLang="en-US"/>
              <a:pPr>
                <a:defRPr/>
              </a:pPr>
              <a:t>‹#›</a:t>
            </a:fld>
            <a:endParaRPr lang="en-US" altLang="en-US"/>
          </a:p>
        </p:txBody>
      </p:sp>
    </p:spTree>
    <p:extLst>
      <p:ext uri="{BB962C8B-B14F-4D97-AF65-F5344CB8AC3E}">
        <p14:creationId xmlns:p14="http://schemas.microsoft.com/office/powerpoint/2010/main" val="215048525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ED591888-A73A-5721-C93A-E0B8B2EEC40F}"/>
              </a:ext>
            </a:extLst>
          </p:cNvPr>
          <p:cNvSpPr txBox="1">
            <a:spLocks noGrp="1" noChangeArrowheads="1"/>
          </p:cNvSpPr>
          <p:nvPr>
            <p:ph type="sldNum" sz="quarter" idx="10"/>
          </p:nvPr>
        </p:nvSpPr>
        <p:spPr>
          <a:xfrm>
            <a:off x="11080750" y="6407150"/>
            <a:ext cx="273050" cy="263525"/>
          </a:xfrm>
        </p:spPr>
        <p:txBody>
          <a:bodyPr lIns="45719" tIns="45719" rIns="45719" bIns="45719"/>
          <a:lstStyle>
            <a:lvl1pPr>
              <a:defRPr>
                <a:solidFill>
                  <a:srgbClr val="757575"/>
                </a:solidFill>
                <a:latin typeface="Arial" panose="020B0604020202020204" pitchFamily="34" charset="0"/>
                <a:cs typeface="Arial" panose="020B0604020202020204" pitchFamily="34" charset="0"/>
                <a:sym typeface="Arial" panose="020B0604020202020204" pitchFamily="34" charset="0"/>
              </a:defRPr>
            </a:lvl1pPr>
          </a:lstStyle>
          <a:p>
            <a:pPr>
              <a:defRPr/>
            </a:pPr>
            <a:fld id="{FF995C8B-787F-48C9-B2E9-2594B93CD4C3}" type="slidenum">
              <a:rPr lang="en-US" altLang="en-US"/>
              <a:pPr>
                <a:defRPr/>
              </a:pPr>
              <a:t>‹#›</a:t>
            </a:fld>
            <a:endParaRPr lang="en-US" altLang="en-US"/>
          </a:p>
        </p:txBody>
      </p:sp>
    </p:spTree>
    <p:extLst>
      <p:ext uri="{BB962C8B-B14F-4D97-AF65-F5344CB8AC3E}">
        <p14:creationId xmlns:p14="http://schemas.microsoft.com/office/powerpoint/2010/main" val="330031622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839787" y="457200"/>
            <a:ext cx="3932239" cy="1600200"/>
          </a:xfrm>
          <a:prstGeom prst="rect">
            <a:avLst/>
          </a:prstGeom>
        </p:spPr>
        <p:txBody>
          <a:bodyPr lIns="45719" tIns="45719" rIns="45719" bIns="45719" anchor="b"/>
          <a:lstStyle>
            <a:lvl1pPr>
              <a:defRPr sz="3200">
                <a:latin typeface="Aptos Display"/>
                <a:ea typeface="Aptos Display"/>
                <a:cs typeface="Aptos Display"/>
                <a:sym typeface="Aptos Display"/>
              </a:defRPr>
            </a:lvl1pPr>
          </a:lstStyle>
          <a:p>
            <a:r>
              <a:t>Title Text</a:t>
            </a:r>
          </a:p>
        </p:txBody>
      </p:sp>
      <p:sp>
        <p:nvSpPr>
          <p:cNvPr id="259" name="Body Level One…"/>
          <p:cNvSpPr txBox="1">
            <a:spLocks noGrp="1"/>
          </p:cNvSpPr>
          <p:nvPr>
            <p:ph type="body" sz="half" idx="1"/>
          </p:nvPr>
        </p:nvSpPr>
        <p:spPr>
          <a:xfrm>
            <a:off x="5183187" y="987425"/>
            <a:ext cx="6172201" cy="4873625"/>
          </a:xfrm>
          <a:prstGeom prst="rect">
            <a:avLst/>
          </a:prstGeom>
        </p:spPr>
        <p:txBody>
          <a:bodyPr lIns="45719" tIns="45719" rIns="45719" bIns="45719"/>
          <a:lstStyle>
            <a:lvl1pPr marL="228600" indent="-228600">
              <a:buClrTx/>
              <a:buSzPct val="100000"/>
              <a:defRPr sz="3200">
                <a:latin typeface="Aptos"/>
                <a:ea typeface="Aptos"/>
                <a:cs typeface="Aptos"/>
                <a:sym typeface="Aptos"/>
              </a:defRPr>
            </a:lvl1pPr>
            <a:lvl2pPr marL="718457" indent="-261257">
              <a:buClrTx/>
              <a:buSzPct val="100000"/>
              <a:defRPr sz="3200">
                <a:latin typeface="Aptos"/>
                <a:ea typeface="Aptos"/>
                <a:cs typeface="Aptos"/>
                <a:sym typeface="Aptos"/>
              </a:defRPr>
            </a:lvl2pPr>
            <a:lvl3pPr marL="1219200" indent="-304800">
              <a:buClrTx/>
              <a:buSzPct val="100000"/>
              <a:defRPr sz="3200">
                <a:latin typeface="Aptos"/>
                <a:ea typeface="Aptos"/>
                <a:cs typeface="Aptos"/>
                <a:sym typeface="Aptos"/>
              </a:defRPr>
            </a:lvl3pPr>
            <a:lvl4pPr marL="1737360" indent="-365760">
              <a:buClrTx/>
              <a:buSzPct val="100000"/>
              <a:defRPr sz="3200">
                <a:latin typeface="Aptos"/>
                <a:ea typeface="Aptos"/>
                <a:cs typeface="Aptos"/>
                <a:sym typeface="Aptos"/>
              </a:defRPr>
            </a:lvl4pPr>
            <a:lvl5pPr marL="2194560" indent="-365760">
              <a:buClrTx/>
              <a:buSzPct val="100000"/>
              <a:defRPr sz="3200">
                <a:latin typeface="Aptos"/>
                <a:ea typeface="Aptos"/>
                <a:cs typeface="Aptos"/>
                <a:sym typeface="Aptos"/>
              </a:defRPr>
            </a:lvl5pPr>
          </a:lstStyle>
          <a:p>
            <a:r>
              <a:t>Body Level One</a:t>
            </a:r>
          </a:p>
          <a:p>
            <a:pPr lvl="1"/>
            <a:r>
              <a:t>Body Level Two</a:t>
            </a:r>
          </a:p>
          <a:p>
            <a:pPr lvl="2"/>
            <a:r>
              <a:t>Body Level Three</a:t>
            </a:r>
          </a:p>
          <a:p>
            <a:pPr lvl="3"/>
            <a:r>
              <a:t>Body Level Four</a:t>
            </a:r>
          </a:p>
          <a:p>
            <a:pPr lvl="4"/>
            <a:r>
              <a:t>Body Level Five</a:t>
            </a:r>
          </a:p>
        </p:txBody>
      </p:sp>
      <p:sp>
        <p:nvSpPr>
          <p:cNvPr id="260" name="Text Placeholder 3"/>
          <p:cNvSpPr>
            <a:spLocks noGrp="1"/>
          </p:cNvSpPr>
          <p:nvPr>
            <p:ph type="body" sz="quarter" idx="21"/>
          </p:nvPr>
        </p:nvSpPr>
        <p:spPr>
          <a:xfrm>
            <a:off x="839787" y="2057400"/>
            <a:ext cx="3932238" cy="3811588"/>
          </a:xfrm>
          <a:prstGeom prst="rect">
            <a:avLst/>
          </a:prstGeom>
        </p:spPr>
        <p:txBody>
          <a:bodyPr lIns="45719" tIns="45719" rIns="45719" bIns="45719"/>
          <a:lstStyle/>
          <a:p>
            <a:endParaRPr/>
          </a:p>
        </p:txBody>
      </p:sp>
      <p:sp>
        <p:nvSpPr>
          <p:cNvPr id="2" name="Slide Number">
            <a:extLst>
              <a:ext uri="{FF2B5EF4-FFF2-40B4-BE49-F238E27FC236}">
                <a16:creationId xmlns:a16="http://schemas.microsoft.com/office/drawing/2014/main" id="{584DBB23-3B74-1E64-149D-6FA6E77733AE}"/>
              </a:ext>
            </a:extLst>
          </p:cNvPr>
          <p:cNvSpPr txBox="1">
            <a:spLocks noGrp="1" noChangeArrowheads="1"/>
          </p:cNvSpPr>
          <p:nvPr>
            <p:ph type="sldNum" sz="quarter" idx="22"/>
          </p:nvPr>
        </p:nvSpPr>
        <p:spPr>
          <a:xfrm>
            <a:off x="11080750" y="6407150"/>
            <a:ext cx="273050" cy="263525"/>
          </a:xfrm>
        </p:spPr>
        <p:txBody>
          <a:bodyPr lIns="45719" tIns="45719" rIns="45719" bIns="45719"/>
          <a:lstStyle>
            <a:lvl1pPr>
              <a:defRPr>
                <a:solidFill>
                  <a:srgbClr val="757575"/>
                </a:solidFill>
                <a:latin typeface="Arial" panose="020B0604020202020204" pitchFamily="34" charset="0"/>
                <a:cs typeface="Arial" panose="020B0604020202020204" pitchFamily="34" charset="0"/>
                <a:sym typeface="Arial" panose="020B0604020202020204" pitchFamily="34" charset="0"/>
              </a:defRPr>
            </a:lvl1pPr>
          </a:lstStyle>
          <a:p>
            <a:pPr>
              <a:defRPr/>
            </a:pPr>
            <a:fld id="{235ABF47-8F7F-4FD1-AF0A-9A7924F6448D}" type="slidenum">
              <a:rPr lang="en-US" altLang="en-US"/>
              <a:pPr>
                <a:defRPr/>
              </a:pPr>
              <a:t>‹#›</a:t>
            </a:fld>
            <a:endParaRPr lang="en-US" altLang="en-US"/>
          </a:p>
        </p:txBody>
      </p:sp>
    </p:spTree>
    <p:extLst>
      <p:ext uri="{BB962C8B-B14F-4D97-AF65-F5344CB8AC3E}">
        <p14:creationId xmlns:p14="http://schemas.microsoft.com/office/powerpoint/2010/main" val="377362847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1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4" name="Google Shape;44;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cxnSp>
        <p:nvCxnSpPr>
          <p:cNvPr id="47" name="Google Shape;47;p1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Picture with Caption">
    <p:spTree>
      <p:nvGrpSpPr>
        <p:cNvPr id="1" name=""/>
        <p:cNvGrpSpPr/>
        <p:nvPr/>
      </p:nvGrpSpPr>
      <p:grpSpPr>
        <a:xfrm>
          <a:off x="0" y="0"/>
          <a:ext cx="0" cy="0"/>
          <a:chOff x="0" y="0"/>
          <a:chExt cx="0" cy="0"/>
        </a:xfrm>
      </p:grpSpPr>
      <p:sp>
        <p:nvSpPr>
          <p:cNvPr id="268" name="Title Text"/>
          <p:cNvSpPr txBox="1">
            <a:spLocks noGrp="1"/>
          </p:cNvSpPr>
          <p:nvPr>
            <p:ph type="title"/>
          </p:nvPr>
        </p:nvSpPr>
        <p:spPr>
          <a:xfrm>
            <a:off x="839787" y="457200"/>
            <a:ext cx="3932239" cy="1600200"/>
          </a:xfrm>
          <a:prstGeom prst="rect">
            <a:avLst/>
          </a:prstGeom>
        </p:spPr>
        <p:txBody>
          <a:bodyPr lIns="45719" tIns="45719" rIns="45719" bIns="45719" anchor="b"/>
          <a:lstStyle>
            <a:lvl1pPr>
              <a:defRPr sz="3200">
                <a:latin typeface="Aptos Display"/>
                <a:ea typeface="Aptos Display"/>
                <a:cs typeface="Aptos Display"/>
                <a:sym typeface="Aptos Display"/>
              </a:defRPr>
            </a:lvl1pPr>
          </a:lstStyle>
          <a:p>
            <a:r>
              <a:t>Title Text</a:t>
            </a:r>
          </a:p>
        </p:txBody>
      </p:sp>
      <p:sp>
        <p:nvSpPr>
          <p:cNvPr id="269" name="Picture Placeholder 2"/>
          <p:cNvSpPr>
            <a:spLocks noGrp="1"/>
          </p:cNvSpPr>
          <p:nvPr>
            <p:ph type="pic" sz="half" idx="21"/>
          </p:nvPr>
        </p:nvSpPr>
        <p:spPr>
          <a:xfrm>
            <a:off x="5183187" y="987425"/>
            <a:ext cx="6172201" cy="4873625"/>
          </a:xfrm>
          <a:prstGeom prst="rect">
            <a:avLst/>
          </a:prstGeom>
        </p:spPr>
        <p:txBody>
          <a:bodyPr lIns="91439" tIns="45719" rIns="91439" bIns="45719">
            <a:noAutofit/>
          </a:bodyPr>
          <a:lstStyle/>
          <a:p>
            <a:pPr lvl="0"/>
            <a:endParaRPr noProof="0">
              <a:sym typeface="Calibri"/>
            </a:endParaRPr>
          </a:p>
        </p:txBody>
      </p:sp>
      <p:sp>
        <p:nvSpPr>
          <p:cNvPr id="270" name="Body Level One…"/>
          <p:cNvSpPr txBox="1">
            <a:spLocks noGrp="1"/>
          </p:cNvSpPr>
          <p:nvPr>
            <p:ph type="body" sz="quarter" idx="1"/>
          </p:nvPr>
        </p:nvSpPr>
        <p:spPr>
          <a:xfrm>
            <a:off x="839787" y="2057400"/>
            <a:ext cx="3932239" cy="3811588"/>
          </a:xfrm>
          <a:prstGeom prst="rect">
            <a:avLst/>
          </a:prstGeom>
        </p:spPr>
        <p:txBody>
          <a:bodyPr lIns="45719" tIns="45719" rIns="45719" bIns="45719"/>
          <a:lstStyle>
            <a:lvl1pPr marL="0" indent="0">
              <a:buClrTx/>
              <a:buSzTx/>
              <a:buFontTx/>
              <a:buNone/>
              <a:defRPr sz="1600">
                <a:latin typeface="Aptos"/>
                <a:ea typeface="Aptos"/>
                <a:cs typeface="Aptos"/>
                <a:sym typeface="Aptos"/>
              </a:defRPr>
            </a:lvl1pPr>
            <a:lvl2pPr marL="0" indent="457200">
              <a:buClrTx/>
              <a:buSzTx/>
              <a:buFontTx/>
              <a:buNone/>
              <a:defRPr sz="1600">
                <a:latin typeface="Aptos"/>
                <a:ea typeface="Aptos"/>
                <a:cs typeface="Aptos"/>
                <a:sym typeface="Aptos"/>
              </a:defRPr>
            </a:lvl2pPr>
            <a:lvl3pPr marL="0" indent="914400">
              <a:buClrTx/>
              <a:buSzTx/>
              <a:buFontTx/>
              <a:buNone/>
              <a:defRPr sz="1600">
                <a:latin typeface="Aptos"/>
                <a:ea typeface="Aptos"/>
                <a:cs typeface="Aptos"/>
                <a:sym typeface="Aptos"/>
              </a:defRPr>
            </a:lvl3pPr>
            <a:lvl4pPr marL="0" indent="1371600">
              <a:buClrTx/>
              <a:buSzTx/>
              <a:buFontTx/>
              <a:buNone/>
              <a:defRPr sz="1600">
                <a:latin typeface="Aptos"/>
                <a:ea typeface="Aptos"/>
                <a:cs typeface="Aptos"/>
                <a:sym typeface="Aptos"/>
              </a:defRPr>
            </a:lvl4pPr>
            <a:lvl5pPr marL="0" indent="1828800">
              <a:buClrTx/>
              <a:buSzTx/>
              <a:buFontTx/>
              <a:buNone/>
              <a:defRPr sz="1600">
                <a:latin typeface="Aptos"/>
                <a:ea typeface="Aptos"/>
                <a:cs typeface="Aptos"/>
                <a:sym typeface="Aptos"/>
              </a:defRPr>
            </a:lvl5p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1F3E4A49-0E45-F18D-DE01-3B3BED5E4EE9}"/>
              </a:ext>
            </a:extLst>
          </p:cNvPr>
          <p:cNvSpPr txBox="1">
            <a:spLocks noGrp="1" noChangeArrowheads="1"/>
          </p:cNvSpPr>
          <p:nvPr>
            <p:ph type="sldNum" sz="quarter" idx="22"/>
          </p:nvPr>
        </p:nvSpPr>
        <p:spPr>
          <a:xfrm>
            <a:off x="11080750" y="6407150"/>
            <a:ext cx="273050" cy="263525"/>
          </a:xfrm>
        </p:spPr>
        <p:txBody>
          <a:bodyPr lIns="45719" tIns="45719" rIns="45719" bIns="45719"/>
          <a:lstStyle>
            <a:lvl1pPr>
              <a:defRPr>
                <a:solidFill>
                  <a:srgbClr val="757575"/>
                </a:solidFill>
                <a:latin typeface="Arial" panose="020B0604020202020204" pitchFamily="34" charset="0"/>
                <a:cs typeface="Arial" panose="020B0604020202020204" pitchFamily="34" charset="0"/>
                <a:sym typeface="Arial" panose="020B0604020202020204" pitchFamily="34" charset="0"/>
              </a:defRPr>
            </a:lvl1pPr>
          </a:lstStyle>
          <a:p>
            <a:pPr>
              <a:defRPr/>
            </a:pPr>
            <a:fld id="{15C250B9-FBA9-448D-B58E-8F5004342737}" type="slidenum">
              <a:rPr lang="en-US" altLang="en-US"/>
              <a:pPr>
                <a:defRPr/>
              </a:pPr>
              <a:t>‹#›</a:t>
            </a:fld>
            <a:endParaRPr lang="en-US" altLang="en-US"/>
          </a:p>
        </p:txBody>
      </p:sp>
    </p:spTree>
    <p:extLst>
      <p:ext uri="{BB962C8B-B14F-4D97-AF65-F5344CB8AC3E}">
        <p14:creationId xmlns:p14="http://schemas.microsoft.com/office/powerpoint/2010/main" val="208902415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8"/>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18"/>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9"/>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19"/>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19"/>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19"/>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21"/>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1"/>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1"/>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1"/>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21"/>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21"/>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1pPr>
            <a:lvl2pPr marL="0" marR="0" lvl="1"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2pPr>
            <a:lvl3pPr marL="0" marR="0" lvl="2"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3pPr>
            <a:lvl4pPr marL="0" marR="0" lvl="3"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4pPr>
            <a:lvl5pPr marL="0" marR="0" lvl="4"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5pPr>
            <a:lvl6pPr marL="0" marR="0" lvl="5"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6pPr>
            <a:lvl7pPr marL="0" marR="0" lvl="6"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7pPr>
            <a:lvl8pPr marL="0" marR="0" lvl="7"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8pPr>
            <a:lvl9pPr marL="0" marR="0" lvl="8"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2"/>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2"/>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2" name="Google Shape;82;p22"/>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83" name="Google Shape;83;p22"/>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3"/>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1pPr>
            <a:lvl2pPr marL="0" marR="0" lvl="1"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2pPr>
            <a:lvl3pPr marL="0" marR="0" lvl="2"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3pPr>
            <a:lvl4pPr marL="0" marR="0" lvl="3"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4pPr>
            <a:lvl5pPr marL="0" marR="0" lvl="4"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5pPr>
            <a:lvl6pPr marL="0" marR="0" lvl="5"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6pPr>
            <a:lvl7pPr marL="0" marR="0" lvl="6"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7pPr>
            <a:lvl8pPr marL="0" marR="0" lvl="7"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8pPr>
            <a:lvl9pPr marL="0" marR="0" lvl="8"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3"/>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Slide Number">
            <a:extLst>
              <a:ext uri="{FF2B5EF4-FFF2-40B4-BE49-F238E27FC236}">
                <a16:creationId xmlns:a16="http://schemas.microsoft.com/office/drawing/2014/main" id="{6BF54C57-D829-C449-E33F-A447EDC7C06C}"/>
              </a:ext>
            </a:extLst>
          </p:cNvPr>
          <p:cNvSpPr txBox="1">
            <a:spLocks noGrp="1" noChangeArrowheads="1"/>
          </p:cNvSpPr>
          <p:nvPr>
            <p:ph type="sldNum" sz="quarter" idx="2"/>
          </p:nvPr>
        </p:nvSpPr>
        <p:spPr bwMode="auto">
          <a:xfrm>
            <a:off x="11095038" y="6415088"/>
            <a:ext cx="258762" cy="247650"/>
          </a:xfrm>
          <a:prstGeom prst="rect">
            <a:avLst/>
          </a:prstGeom>
          <a:noFill/>
          <a:ln>
            <a:noFill/>
          </a:ln>
        </p:spPr>
        <p:txBody>
          <a:bodyPr vert="horz" wrap="none" lIns="45699" tIns="45699" rIns="45699" bIns="45699" numCol="1" anchor="ctr" anchorCtr="0" compatLnSpc="1">
            <a:prstTxWarp prst="textNoShape">
              <a:avLst/>
            </a:prstTxWarp>
            <a:spAutoFit/>
          </a:bodyPr>
          <a:lstStyle>
            <a:lvl1pPr algn="r" eaLnBrk="1">
              <a:defRPr sz="1200">
                <a:solidFill>
                  <a:srgbClr val="888888"/>
                </a:solidFill>
                <a:latin typeface="Calibri" panose="020F0502020204030204" pitchFamily="34" charset="0"/>
                <a:cs typeface="Calibri" panose="020F0502020204030204" pitchFamily="34" charset="0"/>
                <a:sym typeface="Calibri" panose="020F0502020204030204" pitchFamily="34" charset="0"/>
              </a:defRPr>
            </a:lvl1pPr>
          </a:lstStyle>
          <a:p>
            <a:pPr>
              <a:defRPr/>
            </a:pPr>
            <a:fld id="{96B45C50-B9E6-4BC3-B851-68529F5AD7F6}" type="slidenum">
              <a:rPr lang="en-US" altLang="en-US"/>
              <a:pPr>
                <a:defRPr/>
              </a:pPr>
              <a:t>‹#›</a:t>
            </a:fld>
            <a:endParaRPr lang="en-US" altLang="en-US"/>
          </a:p>
        </p:txBody>
      </p:sp>
      <p:sp>
        <p:nvSpPr>
          <p:cNvPr id="1027" name="Title Text">
            <a:extLst>
              <a:ext uri="{FF2B5EF4-FFF2-40B4-BE49-F238E27FC236}">
                <a16:creationId xmlns:a16="http://schemas.microsoft.com/office/drawing/2014/main" id="{756A8D4B-B0EB-E9A2-A974-BA25BFB71FC2}"/>
              </a:ext>
            </a:extLst>
          </p:cNvPr>
          <p:cNvSpPr txBox="1">
            <a:spLocks noGrp="1" noChangeArrowheads="1"/>
          </p:cNvSpPr>
          <p:nvPr>
            <p:ph type="title"/>
          </p:nvPr>
        </p:nvSpPr>
        <p:spPr bwMode="auto">
          <a:xfrm>
            <a:off x="609600" y="92075"/>
            <a:ext cx="109728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699" tIns="45699" rIns="45699" bIns="45699" numCol="1" anchor="ctr" anchorCtr="0" compatLnSpc="1">
            <a:prstTxWarp prst="textNoShape">
              <a:avLst/>
            </a:prstTxWarp>
          </a:bodyPr>
          <a:lstStyle/>
          <a:p>
            <a:pPr lvl="0"/>
            <a:r>
              <a:rPr lang="en-US" altLang="en-US">
                <a:sym typeface="Calibri" panose="020F0502020204030204" pitchFamily="34" charset="0"/>
              </a:rPr>
              <a:t>Title Text</a:t>
            </a:r>
          </a:p>
        </p:txBody>
      </p:sp>
      <p:sp>
        <p:nvSpPr>
          <p:cNvPr id="1028" name="Body Level One…">
            <a:extLst>
              <a:ext uri="{FF2B5EF4-FFF2-40B4-BE49-F238E27FC236}">
                <a16:creationId xmlns:a16="http://schemas.microsoft.com/office/drawing/2014/main" id="{EE634DBE-5C70-E0C3-299E-1F01F1306240}"/>
              </a:ext>
            </a:extLst>
          </p:cNvPr>
          <p:cNvSpPr txBox="1">
            <a:spLocks noGrp="1" noChangeArrowheads="1"/>
          </p:cNvSpPr>
          <p:nvPr>
            <p:ph type="body" idx="1"/>
          </p:nvPr>
        </p:nvSpPr>
        <p:spPr bwMode="auto">
          <a:xfrm>
            <a:off x="609600" y="1600200"/>
            <a:ext cx="10972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699" tIns="45699" rIns="45699" bIns="45699" numCol="1" anchor="t" anchorCtr="0" compatLnSpc="1">
            <a:prstTxWarp prst="textNoShape">
              <a:avLst/>
            </a:prstTxWarp>
          </a:bodyPr>
          <a:lstStyle/>
          <a:p>
            <a:pPr lvl="0"/>
            <a:r>
              <a:rPr lang="en-US" altLang="en-US">
                <a:sym typeface="Calibri" panose="020F0502020204030204" pitchFamily="34" charset="0"/>
              </a:rPr>
              <a:t>Body Level One</a:t>
            </a:r>
          </a:p>
          <a:p>
            <a:pPr lvl="1"/>
            <a:r>
              <a:rPr lang="en-US" altLang="en-US">
                <a:sym typeface="Calibri" panose="020F0502020204030204" pitchFamily="34" charset="0"/>
              </a:rPr>
              <a:t>Body Level Two</a:t>
            </a:r>
          </a:p>
          <a:p>
            <a:pPr lvl="2"/>
            <a:r>
              <a:rPr lang="en-US" altLang="en-US">
                <a:sym typeface="Calibri" panose="020F0502020204030204" pitchFamily="34" charset="0"/>
              </a:rPr>
              <a:t>Body Level Three</a:t>
            </a:r>
          </a:p>
          <a:p>
            <a:pPr lvl="3"/>
            <a:r>
              <a:rPr lang="en-US" altLang="en-US">
                <a:sym typeface="Calibri" panose="020F0502020204030204" pitchFamily="34" charset="0"/>
              </a:rPr>
              <a:t>Body Level Four</a:t>
            </a:r>
          </a:p>
          <a:p>
            <a:pPr lvl="4"/>
            <a:r>
              <a:rPr lang="en-US" altLang="en-US">
                <a:sym typeface="Calibri" panose="020F0502020204030204" pitchFamily="34" charset="0"/>
              </a:rPr>
              <a:t>Body Level Five</a:t>
            </a:r>
          </a:p>
        </p:txBody>
      </p:sp>
    </p:spTree>
    <p:extLst>
      <p:ext uri="{BB962C8B-B14F-4D97-AF65-F5344CB8AC3E}">
        <p14:creationId xmlns:p14="http://schemas.microsoft.com/office/powerpoint/2010/main" val="2844969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spd="med"/>
  <p:txStyles>
    <p:titleStyle>
      <a:lvl1pPr algn="l" rtl="0" eaLnBrk="0" fontAlgn="base" hangingPunct="0">
        <a:lnSpc>
          <a:spcPct val="90000"/>
        </a:lnSpc>
        <a:spcBef>
          <a:spcPct val="0"/>
        </a:spcBef>
        <a:spcAft>
          <a:spcPct val="0"/>
        </a:spcAft>
        <a:defRPr sz="4400">
          <a:solidFill>
            <a:srgbClr val="000000"/>
          </a:solidFill>
          <a:latin typeface="Calibri"/>
          <a:ea typeface="Calibri"/>
          <a:cs typeface="Calibri"/>
          <a:sym typeface="Calibri" panose="020F0502020204030204" pitchFamily="34" charset="0"/>
        </a:defRPr>
      </a:lvl1pPr>
      <a:lvl2pPr algn="l" rtl="0" eaLnBrk="0" fontAlgn="base" hangingPunct="0">
        <a:lnSpc>
          <a:spcPct val="90000"/>
        </a:lnSpc>
        <a:spcBef>
          <a:spcPct val="0"/>
        </a:spcBef>
        <a:spcAft>
          <a:spcPct val="0"/>
        </a:spcAft>
        <a:defRPr sz="4400">
          <a:solidFill>
            <a:srgbClr val="000000"/>
          </a:solidFill>
          <a:latin typeface="Calibri"/>
          <a:ea typeface="Calibri"/>
          <a:cs typeface="Calibri"/>
          <a:sym typeface="Calibri" panose="020F0502020204030204" pitchFamily="34" charset="0"/>
        </a:defRPr>
      </a:lvl2pPr>
      <a:lvl3pPr algn="l" rtl="0" eaLnBrk="0" fontAlgn="base" hangingPunct="0">
        <a:lnSpc>
          <a:spcPct val="90000"/>
        </a:lnSpc>
        <a:spcBef>
          <a:spcPct val="0"/>
        </a:spcBef>
        <a:spcAft>
          <a:spcPct val="0"/>
        </a:spcAft>
        <a:defRPr sz="4400">
          <a:solidFill>
            <a:srgbClr val="000000"/>
          </a:solidFill>
          <a:latin typeface="Calibri"/>
          <a:ea typeface="Calibri"/>
          <a:cs typeface="Calibri"/>
          <a:sym typeface="Calibri" panose="020F0502020204030204" pitchFamily="34" charset="0"/>
        </a:defRPr>
      </a:lvl3pPr>
      <a:lvl4pPr algn="l" rtl="0" eaLnBrk="0" fontAlgn="base" hangingPunct="0">
        <a:lnSpc>
          <a:spcPct val="90000"/>
        </a:lnSpc>
        <a:spcBef>
          <a:spcPct val="0"/>
        </a:spcBef>
        <a:spcAft>
          <a:spcPct val="0"/>
        </a:spcAft>
        <a:defRPr sz="4400">
          <a:solidFill>
            <a:srgbClr val="000000"/>
          </a:solidFill>
          <a:latin typeface="Calibri"/>
          <a:ea typeface="Calibri"/>
          <a:cs typeface="Calibri"/>
          <a:sym typeface="Calibri" panose="020F0502020204030204" pitchFamily="34" charset="0"/>
        </a:defRPr>
      </a:lvl4pPr>
      <a:lvl5pPr algn="l" rtl="0" eaLnBrk="0" fontAlgn="base" hangingPunct="0">
        <a:lnSpc>
          <a:spcPct val="90000"/>
        </a:lnSpc>
        <a:spcBef>
          <a:spcPct val="0"/>
        </a:spcBef>
        <a:spcAft>
          <a:spcPct val="0"/>
        </a:spcAft>
        <a:defRPr sz="4400">
          <a:solidFill>
            <a:srgbClr val="000000"/>
          </a:solidFill>
          <a:latin typeface="Calibri"/>
          <a:ea typeface="Calibri"/>
          <a:cs typeface="Calibri"/>
          <a:sym typeface="Calibri" panose="020F0502020204030204" pitchFamily="34" charset="0"/>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a:ea typeface="Calibri"/>
          <a:cs typeface="Calibri"/>
          <a:sym typeface="Calibri"/>
        </a:defRPr>
      </a:lvl9pPr>
    </p:titleStyle>
    <p:bodyStyle>
      <a:lvl1pPr marL="457200" indent="-406400" algn="l" rtl="0" eaLnBrk="0" fontAlgn="base" hangingPunct="0">
        <a:lnSpc>
          <a:spcPct val="90000"/>
        </a:lnSpc>
        <a:spcBef>
          <a:spcPts val="1000"/>
        </a:spcBef>
        <a:spcAft>
          <a:spcPct val="0"/>
        </a:spcAft>
        <a:buClr>
          <a:srgbClr val="000000"/>
        </a:buClr>
        <a:buSzPts val="2800"/>
        <a:buFont typeface="Arial" panose="020B0604020202020204" pitchFamily="34" charset="0"/>
        <a:buChar char="•"/>
        <a:defRPr sz="2800">
          <a:solidFill>
            <a:srgbClr val="000000"/>
          </a:solidFill>
          <a:latin typeface="Calibri"/>
          <a:ea typeface="Calibri"/>
          <a:cs typeface="Calibri"/>
          <a:sym typeface="Calibri" panose="020F0502020204030204" pitchFamily="34" charset="0"/>
        </a:defRPr>
      </a:lvl1pPr>
      <a:lvl2pPr marL="977900" indent="-444500" algn="l" rtl="0" eaLnBrk="0" fontAlgn="base" hangingPunct="0">
        <a:lnSpc>
          <a:spcPct val="90000"/>
        </a:lnSpc>
        <a:spcBef>
          <a:spcPts val="1000"/>
        </a:spcBef>
        <a:spcAft>
          <a:spcPct val="0"/>
        </a:spcAft>
        <a:buClr>
          <a:srgbClr val="000000"/>
        </a:buClr>
        <a:buSzPts val="2800"/>
        <a:buFont typeface="Arial" panose="020B0604020202020204" pitchFamily="34" charset="0"/>
        <a:buChar char="•"/>
        <a:defRPr sz="2800">
          <a:solidFill>
            <a:srgbClr val="000000"/>
          </a:solidFill>
          <a:latin typeface="Calibri"/>
          <a:ea typeface="Calibri"/>
          <a:cs typeface="Calibri"/>
          <a:sym typeface="Calibri" panose="020F0502020204030204" pitchFamily="34" charset="0"/>
        </a:defRPr>
      </a:lvl2pPr>
      <a:lvl3pPr marL="1512888" indent="-496888" algn="l" rtl="0" eaLnBrk="0" fontAlgn="base" hangingPunct="0">
        <a:lnSpc>
          <a:spcPct val="90000"/>
        </a:lnSpc>
        <a:spcBef>
          <a:spcPts val="1000"/>
        </a:spcBef>
        <a:spcAft>
          <a:spcPct val="0"/>
        </a:spcAft>
        <a:buClr>
          <a:srgbClr val="000000"/>
        </a:buClr>
        <a:buSzPts val="2800"/>
        <a:buFont typeface="Arial" panose="020B0604020202020204" pitchFamily="34" charset="0"/>
        <a:buChar char="•"/>
        <a:defRPr sz="2800">
          <a:solidFill>
            <a:srgbClr val="000000"/>
          </a:solidFill>
          <a:latin typeface="Calibri"/>
          <a:ea typeface="Calibri"/>
          <a:cs typeface="Calibri"/>
          <a:sym typeface="Calibri" panose="020F0502020204030204" pitchFamily="34" charset="0"/>
        </a:defRPr>
      </a:lvl3pPr>
      <a:lvl4pPr marL="2019300" indent="-533400" algn="l" rtl="0" eaLnBrk="0" fontAlgn="base" hangingPunct="0">
        <a:lnSpc>
          <a:spcPct val="90000"/>
        </a:lnSpc>
        <a:spcBef>
          <a:spcPts val="1000"/>
        </a:spcBef>
        <a:spcAft>
          <a:spcPct val="0"/>
        </a:spcAft>
        <a:buClr>
          <a:srgbClr val="000000"/>
        </a:buClr>
        <a:buSzPts val="2800"/>
        <a:buFont typeface="Arial" panose="020B0604020202020204" pitchFamily="34" charset="0"/>
        <a:buChar char="•"/>
        <a:defRPr sz="2800">
          <a:solidFill>
            <a:srgbClr val="000000"/>
          </a:solidFill>
          <a:latin typeface="Calibri"/>
          <a:ea typeface="Calibri"/>
          <a:cs typeface="Calibri"/>
          <a:sym typeface="Calibri" panose="020F0502020204030204" pitchFamily="34" charset="0"/>
        </a:defRPr>
      </a:lvl4pPr>
      <a:lvl5pPr marL="2476500" indent="-533400" algn="l" rtl="0" eaLnBrk="0" fontAlgn="base" hangingPunct="0">
        <a:lnSpc>
          <a:spcPct val="90000"/>
        </a:lnSpc>
        <a:spcBef>
          <a:spcPts val="1000"/>
        </a:spcBef>
        <a:spcAft>
          <a:spcPct val="0"/>
        </a:spcAft>
        <a:buClr>
          <a:srgbClr val="000000"/>
        </a:buClr>
        <a:buSzPts val="2800"/>
        <a:buFont typeface="Arial" panose="020B0604020202020204" pitchFamily="34" charset="0"/>
        <a:buChar char="•"/>
        <a:defRPr sz="2800">
          <a:solidFill>
            <a:srgbClr val="000000"/>
          </a:solidFill>
          <a:latin typeface="Calibri"/>
          <a:ea typeface="Calibri"/>
          <a:cs typeface="Calibri"/>
          <a:sym typeface="Calibri" panose="020F0502020204030204" pitchFamily="34" charset="0"/>
        </a:defRPr>
      </a:lvl5pPr>
      <a:lvl6pPr marL="29337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6pPr>
      <a:lvl7pPr marL="33909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7pPr>
      <a:lvl8pPr marL="38481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8pPr>
      <a:lvl9pPr marL="4305300" marR="0" indent="-533400" algn="l" defTabSz="914400" rtl="0" latinLnBrk="0">
        <a:lnSpc>
          <a:spcPct val="90000"/>
        </a:lnSpc>
        <a:spcBef>
          <a:spcPts val="1000"/>
        </a:spcBef>
        <a:spcAft>
          <a:spcPts val="0"/>
        </a:spcAft>
        <a:buClr>
          <a:srgbClr val="000000"/>
        </a:buClr>
        <a:buSzPts val="2800"/>
        <a:buFont typeface="Arial"/>
        <a:buChar char="•"/>
        <a:tabLst/>
        <a:defRPr sz="2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hyperlink" Target="https://stock-market-eda.vercel.app/" TargetMode="External"/><Relationship Id="rId5" Type="http://schemas.openxmlformats.org/officeDocument/2006/relationships/image" Target="../media/image5.png"/><Relationship Id="rId4" Type="http://schemas.openxmlformats.org/officeDocument/2006/relationships/hyperlink" Target="make.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stock-market-eda.vercel.app/"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p:nvPr/>
        </p:nvSpPr>
        <p:spPr>
          <a:xfrm>
            <a:off x="2387991" y="990600"/>
            <a:ext cx="7924800" cy="18158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800"/>
              <a:buFont typeface="Trebuchet MS"/>
              <a:buNone/>
            </a:pPr>
            <a:r>
              <a:rPr lang="en-US" sz="2800" b="0" i="0" u="none" strike="noStrike" cap="none" dirty="0">
                <a:solidFill>
                  <a:schemeClr val="dk1"/>
                </a:solidFill>
                <a:latin typeface="Trebuchet MS"/>
                <a:ea typeface="Trebuchet MS"/>
                <a:cs typeface="Trebuchet MS"/>
                <a:sym typeface="Trebuchet MS"/>
              </a:rPr>
              <a:t>UE23CS320</a:t>
            </a:r>
            <a:r>
              <a:rPr lang="en-US" sz="2800" dirty="0">
                <a:solidFill>
                  <a:schemeClr val="dk1"/>
                </a:solidFill>
                <a:latin typeface="Trebuchet MS"/>
                <a:ea typeface="Trebuchet MS"/>
                <a:cs typeface="Trebuchet MS"/>
                <a:sym typeface="Trebuchet MS"/>
              </a:rPr>
              <a:t>B</a:t>
            </a:r>
            <a:r>
              <a:rPr lang="en-US" sz="2800" b="0" i="0" u="none" strike="noStrike" cap="none" dirty="0">
                <a:solidFill>
                  <a:schemeClr val="dk1"/>
                </a:solidFill>
                <a:latin typeface="Trebuchet MS"/>
                <a:ea typeface="Trebuchet MS"/>
                <a:cs typeface="Trebuchet MS"/>
                <a:sym typeface="Trebuchet MS"/>
              </a:rPr>
              <a:t> – Capstone Project Phase – 2</a:t>
            </a:r>
          </a:p>
          <a:p>
            <a:pPr marL="0" marR="0" lvl="0" indent="0" algn="ctr" rtl="0">
              <a:spcBef>
                <a:spcPts val="0"/>
              </a:spcBef>
              <a:spcAft>
                <a:spcPts val="0"/>
              </a:spcAft>
              <a:buClr>
                <a:schemeClr val="dk1"/>
              </a:buClr>
              <a:buSzPts val="2800"/>
              <a:buFont typeface="Trebuchet MS"/>
              <a:buNone/>
            </a:pPr>
            <a:r>
              <a:rPr lang="en-US" sz="2800" dirty="0">
                <a:solidFill>
                  <a:schemeClr val="dk1"/>
                </a:solidFill>
                <a:latin typeface="Trebuchet MS"/>
                <a:ea typeface="Calibri"/>
                <a:cs typeface="Calibri"/>
                <a:sym typeface="Trebuchet MS"/>
              </a:rPr>
              <a:t>Semester VI</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2800"/>
              <a:buFont typeface="Trebuchet MS"/>
              <a:buNone/>
            </a:pPr>
            <a:r>
              <a:rPr lang="en-US" sz="2800" b="0" i="0" u="none" strike="noStrike" cap="none" dirty="0">
                <a:solidFill>
                  <a:schemeClr val="dk1"/>
                </a:solidFill>
                <a:latin typeface="Trebuchet MS"/>
                <a:ea typeface="Trebuchet MS"/>
                <a:cs typeface="Trebuchet MS"/>
                <a:sym typeface="Trebuchet MS"/>
              </a:rPr>
              <a:t> </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Clr>
                <a:schemeClr val="accent2"/>
              </a:buClr>
              <a:buSzPts val="2800"/>
              <a:buFont typeface="Trebuchet MS"/>
              <a:buNone/>
            </a:pPr>
            <a:r>
              <a:rPr lang="en-US" sz="2800" b="0" i="0" u="none" strike="noStrike" cap="none" dirty="0">
                <a:solidFill>
                  <a:schemeClr val="accent2"/>
                </a:solidFill>
                <a:latin typeface="Trebuchet MS"/>
                <a:ea typeface="Trebuchet MS"/>
                <a:cs typeface="Trebuchet MS"/>
                <a:sym typeface="Trebuchet MS"/>
              </a:rPr>
              <a:t>Project Progress Review #1</a:t>
            </a:r>
            <a:endParaRPr sz="1800" b="0" i="0" u="none" strike="noStrike" cap="none" dirty="0">
              <a:solidFill>
                <a:schemeClr val="accent2"/>
              </a:solidFill>
              <a:latin typeface="Calibri"/>
              <a:ea typeface="Calibri"/>
              <a:cs typeface="Calibri"/>
              <a:sym typeface="Calibri"/>
            </a:endParaRPr>
          </a:p>
        </p:txBody>
      </p:sp>
      <p:sp>
        <p:nvSpPr>
          <p:cNvPr id="106" name="Google Shape;106;p1"/>
          <p:cNvSpPr txBox="1"/>
          <p:nvPr/>
        </p:nvSpPr>
        <p:spPr>
          <a:xfrm>
            <a:off x="446314" y="2743013"/>
            <a:ext cx="11375572" cy="1371973"/>
          </a:xfrm>
          <a:prstGeom prst="rect">
            <a:avLst/>
          </a:prstGeom>
          <a:noFill/>
          <a:ln>
            <a:noFill/>
          </a:ln>
        </p:spPr>
        <p:txBody>
          <a:bodyPr spcFirstLastPara="1" wrap="square" lIns="91425" tIns="45700" rIns="91425" bIns="45700" anchor="t" anchorCtr="0">
            <a:noAutofit/>
          </a:bodyPr>
          <a:lstStyle/>
          <a:p>
            <a:pPr eaLnBrk="1"/>
            <a:r>
              <a:rPr lang="en-US" sz="2000" b="0" i="0" u="none" strike="noStrike" cap="none" dirty="0">
                <a:solidFill>
                  <a:srgbClr val="0033CC"/>
                </a:solidFill>
                <a:latin typeface="Trebuchet MS"/>
                <a:ea typeface="Trebuchet MS"/>
                <a:cs typeface="Trebuchet MS"/>
                <a:sym typeface="Trebuchet MS"/>
              </a:rPr>
              <a:t>Project Title   :  </a:t>
            </a:r>
            <a:r>
              <a:rPr lang="en-US" altLang="en-US" sz="2000"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lang="en-US" altLang="en-US" sz="2000" dirty="0">
              <a:solidFill>
                <a:srgbClr val="0033CC"/>
              </a:solidFill>
              <a:latin typeface="Times New Roman" panose="02020603050405020304" pitchFamily="18" charset="0"/>
              <a:cs typeface="Times New Roman" panose="02020603050405020304" pitchFamily="18" charset="0"/>
              <a:sym typeface="Times New Roman" panose="02020603050405020304" pitchFamily="18" charset="0"/>
            </a:endParaRPr>
          </a:p>
          <a:p>
            <a:pPr eaLnBrk="1"/>
            <a:r>
              <a:rPr lang="en-US" sz="2000" dirty="0">
                <a:solidFill>
                  <a:srgbClr val="0033CC"/>
                </a:solidFill>
                <a:latin typeface="Trebuchet MS"/>
                <a:sym typeface="Trebuchet MS"/>
              </a:rPr>
              <a:t>Project ID       :  </a:t>
            </a:r>
            <a:r>
              <a:rPr lang="en-US" altLang="en-US" sz="2000" dirty="0">
                <a:latin typeface="Times New Roman" panose="02020603050405020304" pitchFamily="18" charset="0"/>
                <a:cs typeface="Times New Roman" panose="02020603050405020304" pitchFamily="18" charset="0"/>
                <a:sym typeface="Times New Roman" panose="02020603050405020304" pitchFamily="18" charset="0"/>
              </a:rPr>
              <a:t>PW26_MG_02</a:t>
            </a:r>
            <a:r>
              <a:rPr lang="en-US" sz="2000" dirty="0">
                <a:solidFill>
                  <a:srgbClr val="0033CC"/>
                </a:solidFill>
                <a:latin typeface="Trebuchet MS"/>
                <a:sym typeface="Trebuchet MS"/>
              </a:rPr>
              <a:t>     </a:t>
            </a:r>
            <a:endParaRPr sz="2000" dirty="0">
              <a:solidFill>
                <a:srgbClr val="0033CC"/>
              </a:solidFill>
              <a:latin typeface="Trebuchet MS"/>
              <a:sym typeface="Trebuchet MS"/>
            </a:endParaRPr>
          </a:p>
          <a:p>
            <a:pPr lvl="0">
              <a:buClr>
                <a:srgbClr val="0033CC"/>
              </a:buClr>
              <a:buSzPts val="2400"/>
            </a:pPr>
            <a:r>
              <a:rPr lang="en-US" sz="2000" dirty="0">
                <a:solidFill>
                  <a:srgbClr val="0033CC"/>
                </a:solidFill>
                <a:latin typeface="Trebuchet MS"/>
                <a:sym typeface="Trebuchet MS"/>
              </a:rPr>
              <a:t>Project Guide :  </a:t>
            </a:r>
            <a:r>
              <a:rPr lang="en-US" altLang="en-US" sz="2000" dirty="0">
                <a:latin typeface="Times New Roman" panose="02020603050405020304" pitchFamily="18" charset="0"/>
                <a:cs typeface="Times New Roman" panose="02020603050405020304" pitchFamily="18" charset="0"/>
                <a:sym typeface="Times New Roman" panose="02020603050405020304" pitchFamily="18" charset="0"/>
              </a:rPr>
              <a:t>Prof. Mahitha G</a:t>
            </a:r>
            <a:r>
              <a:rPr lang="en-US" sz="2000" dirty="0">
                <a:solidFill>
                  <a:srgbClr val="0033CC"/>
                </a:solidFill>
                <a:latin typeface="Trebuchet MS"/>
                <a:sym typeface="Trebuchet MS"/>
              </a:rPr>
              <a:t>                </a:t>
            </a:r>
            <a:endParaRPr sz="2000" dirty="0">
              <a:solidFill>
                <a:srgbClr val="0033CC"/>
              </a:solidFill>
              <a:latin typeface="Trebuchet MS"/>
              <a:sym typeface="Trebuchet MS"/>
            </a:endParaRPr>
          </a:p>
          <a:p>
            <a:pPr marL="0" marR="0" lvl="0" indent="0" algn="l" rtl="0">
              <a:spcBef>
                <a:spcPts val="0"/>
              </a:spcBef>
              <a:spcAft>
                <a:spcPts val="0"/>
              </a:spcAft>
              <a:buClr>
                <a:srgbClr val="0033CC"/>
              </a:buClr>
              <a:buSzPts val="2400"/>
              <a:buFont typeface="Trebuchet MS"/>
              <a:buNone/>
            </a:pPr>
            <a:r>
              <a:rPr lang="en-US" sz="2000" dirty="0">
                <a:solidFill>
                  <a:srgbClr val="0033CC"/>
                </a:solidFill>
                <a:latin typeface="Trebuchet MS"/>
                <a:sym typeface="Trebuchet MS"/>
              </a:rPr>
              <a:t>Project Team  : </a:t>
            </a:r>
            <a:endParaRPr sz="2000" dirty="0">
              <a:solidFill>
                <a:srgbClr val="0033CC"/>
              </a:solidFill>
              <a:latin typeface="Trebuchet MS"/>
              <a:sym typeface="Calibri"/>
            </a:endParaRPr>
          </a:p>
          <a:p>
            <a:pPr marL="0" marR="0" lvl="0" indent="0" algn="l" rtl="0">
              <a:spcBef>
                <a:spcPts val="0"/>
              </a:spcBef>
              <a:spcAft>
                <a:spcPts val="0"/>
              </a:spcAft>
              <a:buClr>
                <a:schemeClr val="dk1"/>
              </a:buClr>
              <a:buSzPts val="2400"/>
              <a:buFont typeface="Calibri"/>
              <a:buNone/>
            </a:pPr>
            <a:endParaRPr sz="2400" b="0" i="0" u="none" strike="noStrike" cap="none" dirty="0">
              <a:solidFill>
                <a:srgbClr val="0033CC"/>
              </a:solidFill>
              <a:latin typeface="Trebuchet MS"/>
              <a:ea typeface="Trebuchet MS"/>
              <a:cs typeface="Trebuchet MS"/>
              <a:sym typeface="Trebuchet MS"/>
            </a:endParaRPr>
          </a:p>
          <a:p>
            <a:pPr marL="0" marR="0" lvl="0" indent="0" algn="l" rtl="0">
              <a:spcBef>
                <a:spcPts val="0"/>
              </a:spcBef>
              <a:spcAft>
                <a:spcPts val="0"/>
              </a:spcAft>
              <a:buClr>
                <a:schemeClr val="dk1"/>
              </a:buClr>
              <a:buSzPts val="2400"/>
              <a:buFont typeface="Calibri"/>
              <a:buNone/>
            </a:pPr>
            <a:endParaRPr sz="2400" b="0" i="0" u="none" strike="noStrike" cap="none" dirty="0">
              <a:solidFill>
                <a:srgbClr val="0033CC"/>
              </a:solidFill>
              <a:latin typeface="Trebuchet MS"/>
              <a:ea typeface="Trebuchet MS"/>
              <a:cs typeface="Trebuchet MS"/>
              <a:sym typeface="Trebuchet MS"/>
            </a:endParaRPr>
          </a:p>
        </p:txBody>
      </p:sp>
      <p:pic>
        <p:nvPicPr>
          <p:cNvPr id="107" name="Google Shape;107;p1"/>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09" name="Google Shape;109;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a:t>
            </a:fld>
            <a:endParaRPr/>
          </a:p>
        </p:txBody>
      </p:sp>
      <p:graphicFrame>
        <p:nvGraphicFramePr>
          <p:cNvPr id="2" name="Table 1">
            <a:extLst>
              <a:ext uri="{FF2B5EF4-FFF2-40B4-BE49-F238E27FC236}">
                <a16:creationId xmlns:a16="http://schemas.microsoft.com/office/drawing/2014/main" id="{5391CFD5-FA5D-7B98-5579-EDD0F0C5BBD9}"/>
              </a:ext>
            </a:extLst>
          </p:cNvPr>
          <p:cNvGraphicFramePr/>
          <p:nvPr>
            <p:extLst>
              <p:ext uri="{D42A27DB-BD31-4B8C-83A1-F6EECF244321}">
                <p14:modId xmlns:p14="http://schemas.microsoft.com/office/powerpoint/2010/main" val="242422916"/>
              </p:ext>
            </p:extLst>
          </p:nvPr>
        </p:nvGraphicFramePr>
        <p:xfrm>
          <a:off x="2387991" y="3740248"/>
          <a:ext cx="8128000" cy="1585192"/>
        </p:xfrm>
        <a:graphic>
          <a:graphicData uri="http://schemas.openxmlformats.org/drawingml/2006/table">
            <a:tbl>
              <a:tblPr firstRow="1" bandRow="1"/>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1078">
                <a:tc>
                  <a:txBody>
                    <a:bodyPr/>
                    <a:lstStyle/>
                    <a:p>
                      <a:pPr algn="l">
                        <a:defRPr sz="1800" b="0">
                          <a:solidFill>
                            <a:srgbClr val="000000"/>
                          </a:solidFill>
                        </a:defRPr>
                      </a:pPr>
                      <a:r>
                        <a:rPr sz="2000" dirty="0">
                          <a:latin typeface="Times New Roman"/>
                          <a:ea typeface="Times New Roman"/>
                          <a:cs typeface="Times New Roman"/>
                          <a:sym typeface="Times New Roman"/>
                        </a:rPr>
                        <a:t>ADISHREE GUPTA</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defRPr sz="1800" b="0">
                          <a:solidFill>
                            <a:srgbClr val="000000"/>
                          </a:solidFill>
                        </a:defRPr>
                      </a:pPr>
                      <a:r>
                        <a:rPr sz="2000">
                          <a:latin typeface="Times New Roman"/>
                          <a:ea typeface="Times New Roman"/>
                          <a:cs typeface="Times New Roman"/>
                          <a:sym typeface="Times New Roman"/>
                        </a:rPr>
                        <a:t>PES1UG23CS024</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1078">
                <a:tc>
                  <a:txBody>
                    <a:bodyPr/>
                    <a:lstStyle/>
                    <a:p>
                      <a:pPr algn="l">
                        <a:defRPr sz="1800"/>
                      </a:pPr>
                      <a:r>
                        <a:rPr lang="en-IN" sz="2000" dirty="0">
                          <a:latin typeface="Times New Roman"/>
                          <a:ea typeface="Times New Roman"/>
                          <a:cs typeface="Times New Roman"/>
                          <a:sym typeface="Times New Roman"/>
                        </a:rPr>
                        <a:t>AKSHAT</a:t>
                      </a:r>
                      <a:endParaRPr sz="2000" dirty="0">
                        <a:latin typeface="Times New Roman"/>
                        <a:ea typeface="Times New Roman"/>
                        <a:cs typeface="Times New Roman"/>
                        <a:sym typeface="Times New Roman"/>
                      </a:endParaRP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defRPr sz="1800"/>
                      </a:pPr>
                      <a:r>
                        <a:rPr lang="en-IN" sz="2000" dirty="0">
                          <a:latin typeface="Times New Roman"/>
                          <a:ea typeface="Times New Roman"/>
                          <a:cs typeface="Times New Roman"/>
                          <a:sym typeface="Times New Roman"/>
                        </a:rPr>
                        <a:t>PES1UG23CS048</a:t>
                      </a:r>
                      <a:endParaRPr sz="2000" dirty="0">
                        <a:latin typeface="Times New Roman"/>
                        <a:ea typeface="Times New Roman"/>
                        <a:cs typeface="Times New Roman"/>
                        <a:sym typeface="Times New Roman"/>
                      </a:endParaRP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1078">
                <a:tc>
                  <a:txBody>
                    <a:bodyPr/>
                    <a:lstStyle/>
                    <a:p>
                      <a:pPr algn="l">
                        <a:defRPr sz="1800"/>
                      </a:pPr>
                      <a:r>
                        <a:rPr sz="2000">
                          <a:latin typeface="Times New Roman"/>
                          <a:ea typeface="Times New Roman"/>
                          <a:cs typeface="Times New Roman"/>
                          <a:sym typeface="Times New Roman"/>
                        </a:rPr>
                        <a:t>BHAVANI S</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defRPr sz="1800"/>
                      </a:pPr>
                      <a:r>
                        <a:rPr sz="2000">
                          <a:latin typeface="Times New Roman"/>
                          <a:ea typeface="Times New Roman"/>
                          <a:cs typeface="Times New Roman"/>
                          <a:sym typeface="Times New Roman"/>
                        </a:rPr>
                        <a:t>PES1UG23CS144</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10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1800"/>
                      </a:pPr>
                      <a:r>
                        <a:rPr lang="en-IN" sz="2000" dirty="0">
                          <a:latin typeface="Times New Roman"/>
                          <a:ea typeface="Times New Roman"/>
                          <a:cs typeface="Times New Roman"/>
                          <a:sym typeface="Times New Roman"/>
                        </a:rPr>
                        <a:t>BHUMIKA S LOKARE</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defRPr sz="1800"/>
                      </a:pPr>
                      <a:r>
                        <a:rPr lang="en-IN" sz="2000" dirty="0">
                          <a:latin typeface="Times New Roman"/>
                          <a:ea typeface="Times New Roman"/>
                          <a:cs typeface="Times New Roman"/>
                          <a:sym typeface="Times New Roman"/>
                        </a:rPr>
                        <a:t>PES1UG24CS803</a:t>
                      </a:r>
                      <a:endParaRPr sz="2000" dirty="0">
                        <a:latin typeface="Times New Roman"/>
                        <a:ea typeface="Times New Roman"/>
                        <a:cs typeface="Times New Roman"/>
                        <a:sym typeface="Times New Roman"/>
                      </a:endParaRP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Google Shape;96;p3">
            <a:extLst>
              <a:ext uri="{FF2B5EF4-FFF2-40B4-BE49-F238E27FC236}">
                <a16:creationId xmlns:a16="http://schemas.microsoft.com/office/drawing/2014/main" id="{7DB8BDB4-6EC6-0D3E-CCAD-263B8FC3A229}"/>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a:extLst>
            <a:ext uri="{FF2B5EF4-FFF2-40B4-BE49-F238E27FC236}">
              <a16:creationId xmlns:a16="http://schemas.microsoft.com/office/drawing/2014/main" id="{4ACB6FB0-FF00-5CAE-BB52-6EE7C82370F5}"/>
            </a:ext>
          </a:extLst>
        </p:cNvPr>
        <p:cNvGrpSpPr/>
        <p:nvPr/>
      </p:nvGrpSpPr>
      <p:grpSpPr>
        <a:xfrm>
          <a:off x="0" y="0"/>
          <a:ext cx="0" cy="0"/>
          <a:chOff x="0" y="0"/>
          <a:chExt cx="0" cy="0"/>
        </a:xfrm>
      </p:grpSpPr>
      <p:sp>
        <p:nvSpPr>
          <p:cNvPr id="150" name="Google Shape;150;p5">
            <a:extLst>
              <a:ext uri="{FF2B5EF4-FFF2-40B4-BE49-F238E27FC236}">
                <a16:creationId xmlns:a16="http://schemas.microsoft.com/office/drawing/2014/main" id="{75DF7BAE-F19C-A162-CD29-DF969A051812}"/>
              </a:ext>
            </a:extLst>
          </p:cNvPr>
          <p:cNvSpPr/>
          <p:nvPr/>
        </p:nvSpPr>
        <p:spPr>
          <a:xfrm>
            <a:off x="2438400" y="1572031"/>
            <a:ext cx="8229600" cy="45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51" name="Google Shape;151;p5">
            <a:extLst>
              <a:ext uri="{FF2B5EF4-FFF2-40B4-BE49-F238E27FC236}">
                <a16:creationId xmlns:a16="http://schemas.microsoft.com/office/drawing/2014/main" id="{0DDE31DD-BAE5-5E59-A5C6-95108240AE81}"/>
              </a:ext>
            </a:extLst>
          </p:cNvPr>
          <p:cNvSpPr txBox="1"/>
          <p:nvPr/>
        </p:nvSpPr>
        <p:spPr>
          <a:xfrm>
            <a:off x="3686184" y="1143000"/>
            <a:ext cx="6981815"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Design Approach </a:t>
            </a:r>
            <a:endParaRPr sz="1400" b="0" i="0" u="none" strike="noStrike" cap="none">
              <a:solidFill>
                <a:schemeClr val="dk1"/>
              </a:solidFill>
              <a:latin typeface="Arial"/>
              <a:ea typeface="Arial"/>
              <a:cs typeface="Arial"/>
              <a:sym typeface="Arial"/>
            </a:endParaRPr>
          </a:p>
        </p:txBody>
      </p:sp>
      <p:pic>
        <p:nvPicPr>
          <p:cNvPr id="153" name="Google Shape;153;p5">
            <a:extLst>
              <a:ext uri="{FF2B5EF4-FFF2-40B4-BE49-F238E27FC236}">
                <a16:creationId xmlns:a16="http://schemas.microsoft.com/office/drawing/2014/main" id="{C2FB67AC-AB64-7F73-5FAD-28FFD16108D1}"/>
              </a:ext>
            </a:extLst>
          </p:cNvPr>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55" name="Google Shape;155;p5">
            <a:extLst>
              <a:ext uri="{FF2B5EF4-FFF2-40B4-BE49-F238E27FC236}">
                <a16:creationId xmlns:a16="http://schemas.microsoft.com/office/drawing/2014/main" id="{87124A3B-E28E-05B0-13BC-611109313E9B}"/>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r>
              <a:rPr lang="en-IN" dirty="0"/>
              <a:t>11</a:t>
            </a:r>
            <a:endParaRPr dirty="0"/>
          </a:p>
        </p:txBody>
      </p:sp>
      <p:sp>
        <p:nvSpPr>
          <p:cNvPr id="152" name="Google Shape;152;p5">
            <a:extLst>
              <a:ext uri="{FF2B5EF4-FFF2-40B4-BE49-F238E27FC236}">
                <a16:creationId xmlns:a16="http://schemas.microsoft.com/office/drawing/2014/main" id="{CD263BEE-2145-E61F-0EFC-EBB74E1C9528}"/>
              </a:ext>
            </a:extLst>
          </p:cNvPr>
          <p:cNvSpPr txBox="1"/>
          <p:nvPr/>
        </p:nvSpPr>
        <p:spPr>
          <a:xfrm>
            <a:off x="302343" y="1956699"/>
            <a:ext cx="5429864" cy="1785105"/>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Autofit/>
          </a:bodyPr>
          <a:lstStyle/>
          <a:p>
            <a:pPr algn="ctr"/>
            <a:r>
              <a:rPr lang="en-US" sz="1200" b="1" dirty="0">
                <a:latin typeface="Times New Roman" panose="02020603050405020304" pitchFamily="18" charset="0"/>
                <a:cs typeface="Times New Roman" panose="02020603050405020304" pitchFamily="18" charset="0"/>
              </a:rPr>
              <a:t>Design Approach Followed</a:t>
            </a:r>
          </a:p>
          <a:p>
            <a:pPr algn="ctr"/>
            <a:endParaRPr lang="en-US" sz="1200" b="1" dirty="0">
              <a:latin typeface="Times New Roman" panose="02020603050405020304" pitchFamily="18" charset="0"/>
              <a:cs typeface="Times New Roman" panose="02020603050405020304" pitchFamily="18" charset="0"/>
            </a:endParaRP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We followed a </a:t>
            </a:r>
            <a:r>
              <a:rPr lang="en-US" sz="1200" b="1" dirty="0">
                <a:latin typeface="Times New Roman" panose="02020603050405020304" pitchFamily="18" charset="0"/>
                <a:cs typeface="Times New Roman" panose="02020603050405020304" pitchFamily="18" charset="0"/>
              </a:rPr>
              <a:t>frontend-first, modular polyglot design approach</a:t>
            </a:r>
            <a:r>
              <a:rPr lang="en-US" sz="1200" dirty="0">
                <a:latin typeface="Times New Roman" panose="02020603050405020304" pitchFamily="18" charset="0"/>
                <a:cs typeface="Times New Roman" panose="02020603050405020304" pitchFamily="18" charset="0"/>
              </a:rPr>
              <a:t>.</a:t>
            </a: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The system is designed as </a:t>
            </a:r>
            <a:r>
              <a:rPr lang="en-US" sz="1200" b="1" dirty="0">
                <a:latin typeface="Times New Roman" panose="02020603050405020304" pitchFamily="18" charset="0"/>
                <a:cs typeface="Times New Roman" panose="02020603050405020304" pitchFamily="18" charset="0"/>
              </a:rPr>
              <a:t>logically independent components</a:t>
            </a:r>
            <a:endParaRPr lang="en-US" sz="1200" dirty="0">
              <a:latin typeface="Times New Roman" panose="02020603050405020304" pitchFamily="18" charset="0"/>
              <a:cs typeface="Times New Roman" panose="02020603050405020304" pitchFamily="18" charset="0"/>
            </a:endParaRP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Each component is planned to use the </a:t>
            </a:r>
            <a:r>
              <a:rPr lang="en-US" sz="1200" b="1" dirty="0">
                <a:latin typeface="Times New Roman" panose="02020603050405020304" pitchFamily="18" charset="0"/>
                <a:cs typeface="Times New Roman" panose="02020603050405020304" pitchFamily="18" charset="0"/>
              </a:rPr>
              <a:t>most suitable technology</a:t>
            </a:r>
            <a:r>
              <a:rPr lang="en-US" sz="1200" dirty="0">
                <a:latin typeface="Times New Roman" panose="02020603050405020304" pitchFamily="18" charset="0"/>
                <a:cs typeface="Times New Roman" panose="02020603050405020304" pitchFamily="18" charset="0"/>
              </a:rPr>
              <a:t> for its role</a:t>
            </a: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User interaction and visualization are prioritized in the current phase</a:t>
            </a: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UML diagrams are used to formally capture system structure and flow</a:t>
            </a: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The approach emphasizes </a:t>
            </a:r>
            <a:r>
              <a:rPr lang="en-US" sz="1200" b="1" dirty="0">
                <a:latin typeface="Times New Roman" panose="02020603050405020304" pitchFamily="18" charset="0"/>
                <a:cs typeface="Times New Roman" panose="02020603050405020304" pitchFamily="18" charset="0"/>
              </a:rPr>
              <a:t>clear separation of concerns</a:t>
            </a:r>
            <a:r>
              <a:rPr lang="en-US" sz="1200" dirty="0">
                <a:latin typeface="Times New Roman" panose="02020603050405020304" pitchFamily="18" charset="0"/>
                <a:cs typeface="Times New Roman" panose="02020603050405020304" pitchFamily="18" charset="0"/>
              </a:rPr>
              <a:t> rather than early integration.</a:t>
            </a:r>
          </a:p>
        </p:txBody>
      </p:sp>
      <p:sp>
        <p:nvSpPr>
          <p:cNvPr id="3" name="TextBox 2">
            <a:extLst>
              <a:ext uri="{FF2B5EF4-FFF2-40B4-BE49-F238E27FC236}">
                <a16:creationId xmlns:a16="http://schemas.microsoft.com/office/drawing/2014/main" id="{0E3D171F-9178-B359-A9EE-2CDE81324FFA}"/>
              </a:ext>
            </a:extLst>
          </p:cNvPr>
          <p:cNvSpPr txBox="1"/>
          <p:nvPr/>
        </p:nvSpPr>
        <p:spPr>
          <a:xfrm>
            <a:off x="5928851" y="1956700"/>
            <a:ext cx="6096000" cy="178510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400" b="1" dirty="0">
                <a:latin typeface="Times New Roman" panose="02020603050405020304" pitchFamily="18" charset="0"/>
                <a:cs typeface="Times New Roman" panose="02020603050405020304" pitchFamily="18" charset="0"/>
              </a:rPr>
              <a:t>Why this approach was chosen</a:t>
            </a:r>
          </a:p>
          <a:p>
            <a:pPr algn="ctr"/>
            <a:endParaRPr lang="en-US" sz="1200" b="1"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Financial decision systems involve </a:t>
            </a:r>
            <a:r>
              <a:rPr lang="en-US" sz="1400" b="1" dirty="0">
                <a:latin typeface="Times New Roman" panose="02020603050405020304" pitchFamily="18" charset="0"/>
                <a:cs typeface="Times New Roman" panose="02020603050405020304" pitchFamily="18" charset="0"/>
              </a:rPr>
              <a:t>diverse responsibilities</a:t>
            </a:r>
            <a:r>
              <a:rPr lang="en-US" sz="1400" dirty="0">
                <a:latin typeface="Times New Roman" panose="02020603050405020304" pitchFamily="18" charset="0"/>
                <a:cs typeface="Times New Roman" panose="02020603050405020304" pitchFamily="18" charset="0"/>
              </a:rPr>
              <a:t> such as visualization, analytics, and explanation</a:t>
            </a: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A single monolithic design limits flexibility and clarity</a:t>
            </a: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A frontend-first approach helps </a:t>
            </a:r>
            <a:r>
              <a:rPr lang="en-US" sz="1400" b="1" dirty="0">
                <a:latin typeface="Times New Roman" panose="02020603050405020304" pitchFamily="18" charset="0"/>
                <a:cs typeface="Times New Roman" panose="02020603050405020304" pitchFamily="18" charset="0"/>
              </a:rPr>
              <a:t>validate feasibility early</a:t>
            </a: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Modular design reduces coupling and improves understandability</a:t>
            </a: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Polyglot architecture allows future scalability without redesign</a:t>
            </a:r>
          </a:p>
        </p:txBody>
      </p:sp>
      <p:sp>
        <p:nvSpPr>
          <p:cNvPr id="5" name="TextBox 4">
            <a:extLst>
              <a:ext uri="{FF2B5EF4-FFF2-40B4-BE49-F238E27FC236}">
                <a16:creationId xmlns:a16="http://schemas.microsoft.com/office/drawing/2014/main" id="{A14D6418-2DAE-E77B-CA96-5941F314FA12}"/>
              </a:ext>
            </a:extLst>
          </p:cNvPr>
          <p:cNvSpPr txBox="1"/>
          <p:nvPr/>
        </p:nvSpPr>
        <p:spPr>
          <a:xfrm>
            <a:off x="302343" y="4093804"/>
            <a:ext cx="5429864" cy="16004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400" b="1" dirty="0">
                <a:latin typeface="Times New Roman" panose="02020603050405020304" pitchFamily="18" charset="0"/>
                <a:cs typeface="Times New Roman" panose="02020603050405020304" pitchFamily="18" charset="0"/>
              </a:rPr>
              <a:t>Benefits</a:t>
            </a:r>
          </a:p>
          <a:p>
            <a:pPr algn="ctr"/>
            <a:endParaRPr lang="en-US" sz="1400" b="1"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Clear component boundaries improve architectural clarity</a:t>
            </a:r>
          </a:p>
          <a:p>
            <a:pPr algn="just"/>
            <a:r>
              <a:rPr lang="en-US" sz="1400" dirty="0">
                <a:latin typeface="Times New Roman" panose="02020603050405020304" pitchFamily="18" charset="0"/>
                <a:cs typeface="Times New Roman" panose="02020603050405020304" pitchFamily="18" charset="0"/>
              </a:rPr>
              <a:t>Easier understanding and validation of system flow</a:t>
            </a:r>
          </a:p>
          <a:p>
            <a:pPr algn="just"/>
            <a:r>
              <a:rPr lang="en-US" sz="1400" dirty="0">
                <a:latin typeface="Times New Roman" panose="02020603050405020304" pitchFamily="18" charset="0"/>
                <a:cs typeface="Times New Roman" panose="02020603050405020304" pitchFamily="18" charset="0"/>
              </a:rPr>
              <a:t>Technology flexibility for different system responsibilities</a:t>
            </a:r>
          </a:p>
          <a:p>
            <a:pPr algn="just"/>
            <a:r>
              <a:rPr lang="en-US" sz="1400" dirty="0">
                <a:latin typeface="Times New Roman" panose="02020603050405020304" pitchFamily="18" charset="0"/>
                <a:cs typeface="Times New Roman" panose="02020603050405020304" pitchFamily="18" charset="0"/>
              </a:rPr>
              <a:t>Independent development and testing of modules</a:t>
            </a:r>
          </a:p>
          <a:p>
            <a:pPr algn="just"/>
            <a:r>
              <a:rPr lang="en-US" sz="1400" dirty="0">
                <a:latin typeface="Times New Roman" panose="02020603050405020304" pitchFamily="18" charset="0"/>
                <a:cs typeface="Times New Roman" panose="02020603050405020304" pitchFamily="18" charset="0"/>
              </a:rPr>
              <a:t>Better alignment with real-world financial platforms</a:t>
            </a:r>
          </a:p>
        </p:txBody>
      </p:sp>
      <p:sp>
        <p:nvSpPr>
          <p:cNvPr id="7" name="TextBox 6">
            <a:extLst>
              <a:ext uri="{FF2B5EF4-FFF2-40B4-BE49-F238E27FC236}">
                <a16:creationId xmlns:a16="http://schemas.microsoft.com/office/drawing/2014/main" id="{F3425D0A-F37F-949A-FB11-4D15237230A1}"/>
              </a:ext>
            </a:extLst>
          </p:cNvPr>
          <p:cNvSpPr txBox="1"/>
          <p:nvPr/>
        </p:nvSpPr>
        <p:spPr>
          <a:xfrm>
            <a:off x="5928851" y="4093804"/>
            <a:ext cx="6096000" cy="16004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400" b="1" dirty="0">
                <a:latin typeface="Times New Roman" panose="02020603050405020304" pitchFamily="18" charset="0"/>
                <a:cs typeface="Times New Roman" panose="02020603050405020304" pitchFamily="18" charset="0"/>
              </a:rPr>
              <a:t>Drawbacks</a:t>
            </a:r>
          </a:p>
          <a:p>
            <a:endParaRPr lang="en-US" sz="1400" b="1"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Higher architectural complexity compared to monolithic designs</a:t>
            </a:r>
          </a:p>
          <a:p>
            <a:pPr algn="just"/>
            <a:r>
              <a:rPr lang="en-US" sz="1400" dirty="0">
                <a:latin typeface="Times New Roman" panose="02020603050405020304" pitchFamily="18" charset="0"/>
                <a:cs typeface="Times New Roman" panose="02020603050405020304" pitchFamily="18" charset="0"/>
              </a:rPr>
              <a:t>Requires careful definition of interfaces between components</a:t>
            </a:r>
          </a:p>
          <a:p>
            <a:pPr algn="just"/>
            <a:r>
              <a:rPr lang="en-US" sz="1400" dirty="0">
                <a:latin typeface="Times New Roman" panose="02020603050405020304" pitchFamily="18" charset="0"/>
                <a:cs typeface="Times New Roman" panose="02020603050405020304" pitchFamily="18" charset="0"/>
              </a:rPr>
              <a:t>Integration effort is deferred to later phases</a:t>
            </a:r>
          </a:p>
          <a:p>
            <a:pPr algn="just"/>
            <a:r>
              <a:rPr lang="en-US" sz="1400" dirty="0">
                <a:latin typeface="Times New Roman" panose="02020603050405020304" pitchFamily="18" charset="0"/>
                <a:cs typeface="Times New Roman" panose="02020603050405020304" pitchFamily="18" charset="0"/>
              </a:rPr>
              <a:t>These drawbacks are acceptable at this stage since the focus is on design validation and feasibility.</a:t>
            </a:r>
          </a:p>
        </p:txBody>
      </p:sp>
      <p:sp>
        <p:nvSpPr>
          <p:cNvPr id="2" name="Google Shape;121;p2">
            <a:extLst>
              <a:ext uri="{FF2B5EF4-FFF2-40B4-BE49-F238E27FC236}">
                <a16:creationId xmlns:a16="http://schemas.microsoft.com/office/drawing/2014/main" id="{1C1CEF50-1B4D-B5FD-CC8A-D89CB9F4EA2A}"/>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4" name="Google Shape;96;p3">
            <a:extLst>
              <a:ext uri="{FF2B5EF4-FFF2-40B4-BE49-F238E27FC236}">
                <a16:creationId xmlns:a16="http://schemas.microsoft.com/office/drawing/2014/main" id="{6032E3C9-D529-24B7-3158-5415037CA5E5}"/>
              </a:ext>
            </a:extLst>
          </p:cNvPr>
          <p:cNvSpPr txBox="1">
            <a:spLocks noChangeArrowheads="1"/>
          </p:cNvSpPr>
          <p:nvPr/>
        </p:nvSpPr>
        <p:spPr bwMode="auto">
          <a:xfrm>
            <a:off x="4084637" y="6459785"/>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211757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Google Shape;96;p3">
            <a:extLst>
              <a:ext uri="{FF2B5EF4-FFF2-40B4-BE49-F238E27FC236}">
                <a16:creationId xmlns:a16="http://schemas.microsoft.com/office/drawing/2014/main" id="{2369E7AB-516C-1B0F-A478-9C6D4A90B8A4}"/>
              </a:ext>
            </a:extLst>
          </p:cNvPr>
          <p:cNvSpPr txBox="1">
            <a:spLocks noChangeArrowheads="1"/>
          </p:cNvSpPr>
          <p:nvPr/>
        </p:nvSpPr>
        <p:spPr bwMode="auto">
          <a:xfrm>
            <a:off x="4084638" y="6562725"/>
            <a:ext cx="40227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88888"/>
                </a:solidFill>
                <a:effectLst/>
                <a:uLnTx/>
                <a:uFillTx/>
                <a:latin typeface="Calibri" panose="020F0502020204030204" pitchFamily="34" charset="0"/>
                <a:cs typeface="Calibri" panose="020F0502020204030204" pitchFamily="34" charset="0"/>
                <a:sym typeface="Calibri" panose="020F0502020204030204" pitchFamily="34" charset="0"/>
              </a:rPr>
              <a:t>Adishree Gupta_Bhumika Lokare_Bhavani S_Akshat</a:t>
            </a:r>
          </a:p>
        </p:txBody>
      </p:sp>
      <p:pic>
        <p:nvPicPr>
          <p:cNvPr id="73731" name="Google Shape;198;g3175e81ff8a_0_0" descr="Google Shape;198;g3175e81ff8a_0_0">
            <a:extLst>
              <a:ext uri="{FF2B5EF4-FFF2-40B4-BE49-F238E27FC236}">
                <a16:creationId xmlns:a16="http://schemas.microsoft.com/office/drawing/2014/main" id="{F729E466-A9B1-1ED3-3C96-ABA9F9D9D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0" y="138113"/>
            <a:ext cx="12954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3733" name="Google Shape;95;p3">
            <a:extLst>
              <a:ext uri="{FF2B5EF4-FFF2-40B4-BE49-F238E27FC236}">
                <a16:creationId xmlns:a16="http://schemas.microsoft.com/office/drawing/2014/main" id="{266EB132-C7C4-06DE-224F-5FB336E5A422}"/>
              </a:ext>
            </a:extLst>
          </p:cNvPr>
          <p:cNvSpPr txBox="1">
            <a:spLocks noChangeArrowheads="1"/>
          </p:cNvSpPr>
          <p:nvPr/>
        </p:nvSpPr>
        <p:spPr bwMode="auto">
          <a:xfrm>
            <a:off x="46038" y="138113"/>
            <a:ext cx="809307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rebuchet MS" panose="020B0603020202020204" pitchFamily="34" charset="0"/>
                <a:cs typeface="Helvetica" panose="020B0604020202020204" pitchFamily="34" charset="0"/>
                <a:sym typeface="Trebuchet MS" panose="020B0603020202020204" pitchFamily="34" charset="0"/>
              </a:rPr>
              <a:t>Toward Trustworthy Stock Prediction :   </a:t>
            </a:r>
            <a:r>
              <a:rPr kumimoji="0" lang="en-US" altLang="en-US" sz="1200" b="0" i="0" u="none" strike="noStrike" kern="1200" cap="none" spc="0" normalizeH="0" baseline="0" noProof="0">
                <a:ln>
                  <a:noFill/>
                </a:ln>
                <a:solidFill>
                  <a:srgbClr val="000000"/>
                </a:solidFill>
                <a:effectLst/>
                <a:uLnTx/>
                <a:uFillTx/>
                <a:latin typeface="Roboto Slab" pitchFamily="2" charset="0"/>
                <a:cs typeface="Helvetica" panose="020B0604020202020204" pitchFamily="34" charset="0"/>
                <a:sym typeface="Roboto Slab" pitchFamily="2" charset="0"/>
              </a:rPr>
              <a:t>A Self-Aware Multimodal Quant AI Framework</a:t>
            </a:r>
          </a:p>
        </p:txBody>
      </p:sp>
      <p:sp>
        <p:nvSpPr>
          <p:cNvPr id="73734" name="Google Shape;96;p3">
            <a:extLst>
              <a:ext uri="{FF2B5EF4-FFF2-40B4-BE49-F238E27FC236}">
                <a16:creationId xmlns:a16="http://schemas.microsoft.com/office/drawing/2014/main" id="{CE874286-A47E-F5AE-42CA-FFEA42754105}"/>
              </a:ext>
            </a:extLst>
          </p:cNvPr>
          <p:cNvSpPr txBox="1">
            <a:spLocks noChangeArrowheads="1"/>
          </p:cNvSpPr>
          <p:nvPr/>
        </p:nvSpPr>
        <p:spPr bwMode="auto">
          <a:xfrm>
            <a:off x="4084638" y="6562725"/>
            <a:ext cx="40227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88888"/>
                </a:solidFill>
                <a:effectLst/>
                <a:uLnTx/>
                <a:uFillTx/>
                <a:latin typeface="Calibri" panose="020F0502020204030204" pitchFamily="34" charset="0"/>
                <a:cs typeface="Calibri" panose="020F0502020204030204" pitchFamily="34" charset="0"/>
                <a:sym typeface="Calibri" panose="020F0502020204030204" pitchFamily="34" charset="0"/>
              </a:rPr>
              <a:t>Adishree Gupta_Bhumika Lokare_Bhavani S_Akshat</a:t>
            </a:r>
          </a:p>
        </p:txBody>
      </p:sp>
      <p:pic>
        <p:nvPicPr>
          <p:cNvPr id="73735" name="Google Shape;198;g3175e81ff8a_0_0" descr="Google Shape;198;g3175e81ff8a_0_0">
            <a:extLst>
              <a:ext uri="{FF2B5EF4-FFF2-40B4-BE49-F238E27FC236}">
                <a16:creationId xmlns:a16="http://schemas.microsoft.com/office/drawing/2014/main" id="{73CB74EE-C265-9F24-F2C3-F4EE1990A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6600" y="-109538"/>
            <a:ext cx="1295400" cy="102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3737" name="Google Shape;95;p3">
            <a:extLst>
              <a:ext uri="{FF2B5EF4-FFF2-40B4-BE49-F238E27FC236}">
                <a16:creationId xmlns:a16="http://schemas.microsoft.com/office/drawing/2014/main" id="{2F01541E-8BE9-415C-BC40-812CC5FC1DA7}"/>
              </a:ext>
            </a:extLst>
          </p:cNvPr>
          <p:cNvSpPr txBox="1">
            <a:spLocks noChangeArrowheads="1"/>
          </p:cNvSpPr>
          <p:nvPr/>
        </p:nvSpPr>
        <p:spPr bwMode="auto">
          <a:xfrm>
            <a:off x="46038" y="138113"/>
            <a:ext cx="809307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rebuchet MS" panose="020B0603020202020204" pitchFamily="34" charset="0"/>
                <a:cs typeface="Helvetica" panose="020B0604020202020204" pitchFamily="34" charset="0"/>
                <a:sym typeface="Trebuchet MS" panose="020B0603020202020204" pitchFamily="34" charset="0"/>
              </a:rPr>
              <a:t>Toward Trustworthy Stock Prediction :   </a:t>
            </a:r>
            <a:r>
              <a:rPr kumimoji="0" lang="en-US" altLang="en-US" sz="1200" b="0" i="0" u="none" strike="noStrike" kern="1200" cap="none" spc="0" normalizeH="0" baseline="0" noProof="0">
                <a:ln>
                  <a:noFill/>
                </a:ln>
                <a:solidFill>
                  <a:srgbClr val="000000"/>
                </a:solidFill>
                <a:effectLst/>
                <a:uLnTx/>
                <a:uFillTx/>
                <a:latin typeface="Roboto Slab" pitchFamily="2" charset="0"/>
                <a:cs typeface="Helvetica" panose="020B0604020202020204" pitchFamily="34" charset="0"/>
                <a:sym typeface="Roboto Slab" pitchFamily="2" charset="0"/>
              </a:rPr>
              <a:t>A Self-Aware Multimodal Quant AI Framework</a:t>
            </a:r>
          </a:p>
        </p:txBody>
      </p:sp>
      <p:sp>
        <p:nvSpPr>
          <p:cNvPr id="12" name="Text 1">
            <a:extLst>
              <a:ext uri="{FF2B5EF4-FFF2-40B4-BE49-F238E27FC236}">
                <a16:creationId xmlns:a16="http://schemas.microsoft.com/office/drawing/2014/main" id="{1DF190FD-4A0F-CA88-C596-CD87CDDB3792}"/>
              </a:ext>
            </a:extLst>
          </p:cNvPr>
          <p:cNvSpPr/>
          <p:nvPr/>
        </p:nvSpPr>
        <p:spPr>
          <a:xfrm>
            <a:off x="477838" y="1314450"/>
            <a:ext cx="174625" cy="220663"/>
          </a:xfrm>
          <a:prstGeom prst="rect">
            <a:avLst/>
          </a:prstGeom>
          <a:noFill/>
          <a:ln/>
        </p:spPr>
        <p:txBody>
          <a:bodyPr wrap="none" lIns="0" tIns="0" rIns="0" bIns="0"/>
          <a:lstStyle/>
          <a:p>
            <a:pPr marL="0" marR="0" lvl="0" indent="0" algn="l" defTabSz="914400" rtl="0" eaLnBrk="1" fontAlgn="auto" latinLnBrk="0" hangingPunct="1">
              <a:lnSpc>
                <a:spcPts val="2200"/>
              </a:lnSpc>
              <a:spcBef>
                <a:spcPts val="0"/>
              </a:spcBef>
              <a:spcAft>
                <a:spcPts val="0"/>
              </a:spcAft>
              <a:buClr>
                <a:srgbClr val="000000"/>
              </a:buClr>
              <a:buSzTx/>
              <a:buFont typeface="Arial"/>
              <a:buNone/>
              <a:tabLst/>
              <a:defRPr/>
            </a:pPr>
            <a:r>
              <a:rPr kumimoji="0" lang="en-US" sz="1350" b="1" i="0" u="none" strike="noStrike" kern="0" cap="none" spc="0" normalizeH="0" baseline="0" noProof="0" dirty="0">
                <a:ln>
                  <a:noFill/>
                </a:ln>
                <a:solidFill>
                  <a:srgbClr val="1E3063"/>
                </a:solidFill>
                <a:effectLst/>
                <a:uLnTx/>
                <a:uFillTx/>
                <a:latin typeface="Times New Roman" panose="02020603050405020304" pitchFamily="18" charset="0"/>
                <a:ea typeface="Instrument Sans Light" pitchFamily="34" charset="-122"/>
                <a:cs typeface="Times New Roman" panose="02020603050405020304" pitchFamily="18" charset="0"/>
                <a:sym typeface="Arial"/>
              </a:rPr>
              <a:t>01</a:t>
            </a:r>
            <a:endParaRPr kumimoji="0" lang="en-US" sz="135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73739" name="Shape 2">
            <a:extLst>
              <a:ext uri="{FF2B5EF4-FFF2-40B4-BE49-F238E27FC236}">
                <a16:creationId xmlns:a16="http://schemas.microsoft.com/office/drawing/2014/main" id="{8C5AF6D1-4A8C-6077-F5C0-8B72958FCF44}"/>
              </a:ext>
            </a:extLst>
          </p:cNvPr>
          <p:cNvSpPr>
            <a:spLocks noChangeArrowheads="1"/>
          </p:cNvSpPr>
          <p:nvPr/>
        </p:nvSpPr>
        <p:spPr bwMode="auto">
          <a:xfrm>
            <a:off x="477838" y="1590675"/>
            <a:ext cx="5618162" cy="46038"/>
          </a:xfrm>
          <a:prstGeom prst="rect">
            <a:avLst/>
          </a:prstGeom>
          <a:solidFill>
            <a:srgbClr val="84C1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altLang="en-US" sz="1400" b="0" i="0" u="none" strike="noStrike" kern="1200" cap="none" spc="0" normalizeH="0" baseline="0" noProof="0">
              <a:ln>
                <a:noFill/>
              </a:ln>
              <a:solidFill>
                <a:srgbClr val="000000"/>
              </a:solidFill>
              <a:effectLst/>
              <a:uLnTx/>
              <a:uFillTx/>
              <a:latin typeface="Arial" panose="020B0604020202020204" pitchFamily="34" charset="0"/>
              <a:cs typeface="Helvetica" panose="020B0604020202020204" pitchFamily="34" charset="0"/>
              <a:sym typeface="Arial" panose="020B0604020202020204" pitchFamily="34" charset="0"/>
            </a:endParaRPr>
          </a:p>
        </p:txBody>
      </p:sp>
      <p:sp>
        <p:nvSpPr>
          <p:cNvPr id="14" name="Text 3">
            <a:extLst>
              <a:ext uri="{FF2B5EF4-FFF2-40B4-BE49-F238E27FC236}">
                <a16:creationId xmlns:a16="http://schemas.microsoft.com/office/drawing/2014/main" id="{F3D84159-64ED-7409-D735-B8BC763A1AF7}"/>
              </a:ext>
            </a:extLst>
          </p:cNvPr>
          <p:cNvSpPr/>
          <p:nvPr/>
        </p:nvSpPr>
        <p:spPr>
          <a:xfrm>
            <a:off x="477838" y="1724025"/>
            <a:ext cx="2566987" cy="274638"/>
          </a:xfrm>
          <a:prstGeom prst="rect">
            <a:avLst/>
          </a:prstGeom>
          <a:noFill/>
          <a:ln/>
        </p:spPr>
        <p:txBody>
          <a:bodyPr wrap="none" lIns="0" tIns="0" rIns="0" bIns="0"/>
          <a:lstStyle/>
          <a:p>
            <a:pPr marL="0" marR="0" lvl="0" indent="0" algn="l" defTabSz="914400" rtl="0" eaLnBrk="1" fontAlgn="auto" latinLnBrk="0" hangingPunct="1">
              <a:lnSpc>
                <a:spcPts val="2150"/>
              </a:lnSpc>
              <a:spcBef>
                <a:spcPts val="0"/>
              </a:spcBef>
              <a:spcAft>
                <a:spcPts val="0"/>
              </a:spcAft>
              <a:buClr>
                <a:srgbClr val="000000"/>
              </a:buClr>
              <a:buSzTx/>
              <a:buFont typeface="Arial"/>
              <a:buNone/>
              <a:tabLst/>
              <a:defRPr/>
            </a:pPr>
            <a:r>
              <a:rPr kumimoji="0" lang="en-US" sz="1700" b="1" i="0" u="none" strike="noStrike" kern="0" cap="none" spc="0" normalizeH="0" baseline="0" noProof="0" dirty="0">
                <a:ln>
                  <a:noFill/>
                </a:ln>
                <a:solidFill>
                  <a:srgbClr val="1E3063"/>
                </a:solidFill>
                <a:effectLst/>
                <a:uLnTx/>
                <a:uFillTx/>
                <a:latin typeface="Times New Roman" panose="02020603050405020304" pitchFamily="18" charset="0"/>
                <a:ea typeface="Instrument Sans Semi Bold" pitchFamily="34" charset="-122"/>
                <a:cs typeface="Times New Roman" panose="02020603050405020304" pitchFamily="18" charset="0"/>
                <a:sym typeface="Arial"/>
              </a:rPr>
              <a:t>Financial Data Collection</a:t>
            </a:r>
            <a:endParaRPr kumimoji="0" lang="en-US" sz="17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5" name="Text 4">
            <a:extLst>
              <a:ext uri="{FF2B5EF4-FFF2-40B4-BE49-F238E27FC236}">
                <a16:creationId xmlns:a16="http://schemas.microsoft.com/office/drawing/2014/main" id="{EB92575A-FB84-03A4-84CB-E2031334773E}"/>
              </a:ext>
            </a:extLst>
          </p:cNvPr>
          <p:cNvSpPr/>
          <p:nvPr/>
        </p:nvSpPr>
        <p:spPr>
          <a:xfrm>
            <a:off x="477838" y="2103438"/>
            <a:ext cx="5454650" cy="563562"/>
          </a:xfrm>
          <a:prstGeom prst="rect">
            <a:avLst/>
          </a:prstGeom>
          <a:noFill/>
          <a:ln/>
        </p:spPr>
        <p:txBody>
          <a:bodyPr lIns="0" tIns="0" rIns="0" bIns="0"/>
          <a:lstStyle/>
          <a:p>
            <a:pPr marL="0" marR="0" lvl="0" indent="0" algn="l" defTabSz="914400" rtl="0" eaLnBrk="1" fontAlgn="auto" latinLnBrk="0" hangingPunct="1">
              <a:lnSpc>
                <a:spcPts val="2200"/>
              </a:lnSpc>
              <a:spcBef>
                <a:spcPts val="0"/>
              </a:spcBef>
              <a:spcAft>
                <a:spcPts val="0"/>
              </a:spcAft>
              <a:buClr>
                <a:srgbClr val="000000"/>
              </a:buClr>
              <a:buSzTx/>
              <a:buFont typeface="Arial"/>
              <a:buNone/>
              <a:tabLst/>
              <a:defRPr/>
            </a:pPr>
            <a:r>
              <a:rPr kumimoji="0" lang="en-US" sz="1350" b="1" i="0" u="none" strike="noStrike" kern="0" cap="none" spc="0" normalizeH="0" baseline="0" noProof="0" dirty="0">
                <a:ln>
                  <a:noFill/>
                </a:ln>
                <a:solidFill>
                  <a:srgbClr val="1E3063"/>
                </a:solidFill>
                <a:effectLst/>
                <a:uLnTx/>
                <a:uFillTx/>
                <a:latin typeface="Times New Roman" panose="02020603050405020304" pitchFamily="18" charset="0"/>
                <a:ea typeface="Instrument Sans Medium" pitchFamily="34" charset="-122"/>
                <a:cs typeface="Times New Roman" panose="02020603050405020304" pitchFamily="18" charset="0"/>
                <a:sym typeface="Arial"/>
              </a:rPr>
              <a:t>Structured OHLCV and fundamental data sourced via yfinance API for comprehensive market coverage</a:t>
            </a:r>
            <a:endParaRPr kumimoji="0" lang="en-US" sz="135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34A01C6E-06C3-D2F7-BA09-F2015848D558}"/>
              </a:ext>
            </a:extLst>
          </p:cNvPr>
          <p:cNvPicPr>
            <a:picLocks noChangeAspect="1"/>
          </p:cNvPicPr>
          <p:nvPr/>
        </p:nvPicPr>
        <p:blipFill>
          <a:blip r:embed="rId3"/>
          <a:stretch>
            <a:fillRect/>
          </a:stretch>
        </p:blipFill>
        <p:spPr>
          <a:xfrm>
            <a:off x="0" y="6438882"/>
            <a:ext cx="12192000" cy="419136"/>
          </a:xfrm>
          <a:prstGeom prst="rect">
            <a:avLst/>
          </a:prstGeom>
        </p:spPr>
      </p:pic>
      <p:sp>
        <p:nvSpPr>
          <p:cNvPr id="73742" name="Shape 6">
            <a:extLst>
              <a:ext uri="{FF2B5EF4-FFF2-40B4-BE49-F238E27FC236}">
                <a16:creationId xmlns:a16="http://schemas.microsoft.com/office/drawing/2014/main" id="{48A56FC9-B653-D6FD-DB25-5BD1EC5F3D73}"/>
              </a:ext>
            </a:extLst>
          </p:cNvPr>
          <p:cNvSpPr>
            <a:spLocks noChangeArrowheads="1"/>
          </p:cNvSpPr>
          <p:nvPr/>
        </p:nvSpPr>
        <p:spPr bwMode="auto">
          <a:xfrm>
            <a:off x="477838" y="2668588"/>
            <a:ext cx="5618162" cy="46037"/>
          </a:xfrm>
          <a:prstGeom prst="rect">
            <a:avLst/>
          </a:prstGeom>
          <a:solidFill>
            <a:srgbClr val="84C1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altLang="en-US" sz="1400" b="0" i="0" u="none" strike="noStrike" kern="1200" cap="none" spc="0" normalizeH="0" baseline="0" noProof="0">
              <a:ln>
                <a:noFill/>
              </a:ln>
              <a:solidFill>
                <a:srgbClr val="000000"/>
              </a:solidFill>
              <a:effectLst/>
              <a:uLnTx/>
              <a:uFillTx/>
              <a:latin typeface="Arial" panose="020B0604020202020204" pitchFamily="34" charset="0"/>
              <a:cs typeface="Helvetica" panose="020B0604020202020204" pitchFamily="34" charset="0"/>
              <a:sym typeface="Arial" panose="020B0604020202020204" pitchFamily="34" charset="0"/>
            </a:endParaRPr>
          </a:p>
        </p:txBody>
      </p:sp>
      <p:sp>
        <p:nvSpPr>
          <p:cNvPr id="17" name="Text 7">
            <a:extLst>
              <a:ext uri="{FF2B5EF4-FFF2-40B4-BE49-F238E27FC236}">
                <a16:creationId xmlns:a16="http://schemas.microsoft.com/office/drawing/2014/main" id="{15B1781E-2588-40D4-AE3B-E1E7E351635B}"/>
              </a:ext>
            </a:extLst>
          </p:cNvPr>
          <p:cNvSpPr/>
          <p:nvPr/>
        </p:nvSpPr>
        <p:spPr>
          <a:xfrm>
            <a:off x="477838" y="2921000"/>
            <a:ext cx="2371725" cy="274638"/>
          </a:xfrm>
          <a:prstGeom prst="rect">
            <a:avLst/>
          </a:prstGeom>
          <a:noFill/>
          <a:ln/>
        </p:spPr>
        <p:txBody>
          <a:bodyPr wrap="none" lIns="0" tIns="0" rIns="0" bIns="0"/>
          <a:lstStyle/>
          <a:p>
            <a:pPr marL="0" marR="0" lvl="0" indent="0" algn="l" defTabSz="914400" rtl="0" eaLnBrk="1" fontAlgn="auto" latinLnBrk="0" hangingPunct="1">
              <a:lnSpc>
                <a:spcPts val="2150"/>
              </a:lnSpc>
              <a:spcBef>
                <a:spcPts val="0"/>
              </a:spcBef>
              <a:spcAft>
                <a:spcPts val="0"/>
              </a:spcAft>
              <a:buClr>
                <a:srgbClr val="000000"/>
              </a:buClr>
              <a:buSzTx/>
              <a:buFont typeface="Arial"/>
              <a:buNone/>
              <a:tabLst/>
              <a:defRPr/>
            </a:pPr>
            <a:r>
              <a:rPr kumimoji="0" lang="en-US" sz="1700" b="1" i="0" u="none" strike="noStrike" kern="0" cap="none" spc="0" normalizeH="0" baseline="0" noProof="0" dirty="0">
                <a:ln>
                  <a:noFill/>
                </a:ln>
                <a:solidFill>
                  <a:srgbClr val="1E3063"/>
                </a:solidFill>
                <a:effectLst/>
                <a:uLnTx/>
                <a:uFillTx/>
                <a:latin typeface="Times New Roman" panose="02020603050405020304" pitchFamily="18" charset="0"/>
                <a:ea typeface="Instrument Sans Semi Bold" pitchFamily="34" charset="-122"/>
                <a:cs typeface="Times New Roman" panose="02020603050405020304" pitchFamily="18" charset="0"/>
                <a:sym typeface="Arial"/>
              </a:rPr>
              <a:t>Multimodal Integration</a:t>
            </a:r>
            <a:endParaRPr kumimoji="0" lang="en-US" sz="17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8" name="Text 8">
            <a:extLst>
              <a:ext uri="{FF2B5EF4-FFF2-40B4-BE49-F238E27FC236}">
                <a16:creationId xmlns:a16="http://schemas.microsoft.com/office/drawing/2014/main" id="{64AFAAE6-F55E-27D8-A86A-6E1AE9AC9022}"/>
              </a:ext>
            </a:extLst>
          </p:cNvPr>
          <p:cNvSpPr/>
          <p:nvPr/>
        </p:nvSpPr>
        <p:spPr>
          <a:xfrm>
            <a:off x="477838" y="3182938"/>
            <a:ext cx="5618162" cy="561975"/>
          </a:xfrm>
          <a:prstGeom prst="rect">
            <a:avLst/>
          </a:prstGeom>
          <a:noFill/>
          <a:ln/>
        </p:spPr>
        <p:txBody>
          <a:bodyPr lIns="0" tIns="0" rIns="0" bIns="0"/>
          <a:lstStyle/>
          <a:p>
            <a:pPr marL="0" marR="0" lvl="0" indent="0" algn="l" defTabSz="914400" rtl="0" eaLnBrk="1" fontAlgn="auto" latinLnBrk="0" hangingPunct="1">
              <a:lnSpc>
                <a:spcPts val="2200"/>
              </a:lnSpc>
              <a:spcBef>
                <a:spcPts val="0"/>
              </a:spcBef>
              <a:spcAft>
                <a:spcPts val="0"/>
              </a:spcAft>
              <a:buClr>
                <a:srgbClr val="000000"/>
              </a:buClr>
              <a:buSzTx/>
              <a:buFont typeface="Arial"/>
              <a:buNone/>
              <a:tabLst/>
              <a:defRPr/>
            </a:pPr>
            <a:r>
              <a:rPr kumimoji="0" lang="en-US" sz="1350" b="1" i="0" u="none" strike="noStrike" kern="0" cap="none" spc="0" normalizeH="0" baseline="0" noProof="0" dirty="0">
                <a:ln>
                  <a:noFill/>
                </a:ln>
                <a:solidFill>
                  <a:srgbClr val="1E3063"/>
                </a:solidFill>
                <a:effectLst/>
                <a:uLnTx/>
                <a:uFillTx/>
                <a:latin typeface="Times New Roman" panose="02020603050405020304" pitchFamily="18" charset="0"/>
                <a:ea typeface="Instrument Sans Medium" pitchFamily="34" charset="-122"/>
                <a:cs typeface="Times New Roman" panose="02020603050405020304" pitchFamily="18" charset="0"/>
                <a:sym typeface="Arial"/>
              </a:rPr>
              <a:t>Unstructured YouTube videos and audio transcripts processed using advanced Whisper technology</a:t>
            </a:r>
            <a:endParaRPr kumimoji="0" lang="en-US" sz="135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9" name="Text 9">
            <a:extLst>
              <a:ext uri="{FF2B5EF4-FFF2-40B4-BE49-F238E27FC236}">
                <a16:creationId xmlns:a16="http://schemas.microsoft.com/office/drawing/2014/main" id="{B64839F0-C862-4229-45D7-2CECBD91BEBF}"/>
              </a:ext>
            </a:extLst>
          </p:cNvPr>
          <p:cNvSpPr/>
          <p:nvPr/>
        </p:nvSpPr>
        <p:spPr>
          <a:xfrm>
            <a:off x="477838" y="3816350"/>
            <a:ext cx="174625" cy="219075"/>
          </a:xfrm>
          <a:prstGeom prst="rect">
            <a:avLst/>
          </a:prstGeom>
          <a:noFill/>
          <a:ln/>
        </p:spPr>
        <p:txBody>
          <a:bodyPr wrap="none" lIns="0" tIns="0" rIns="0" bIns="0"/>
          <a:lstStyle/>
          <a:p>
            <a:pPr marL="0" marR="0" lvl="0" indent="0" algn="l" defTabSz="914400" rtl="0" eaLnBrk="1" fontAlgn="auto" latinLnBrk="0" hangingPunct="1">
              <a:lnSpc>
                <a:spcPts val="2200"/>
              </a:lnSpc>
              <a:spcBef>
                <a:spcPts val="0"/>
              </a:spcBef>
              <a:spcAft>
                <a:spcPts val="0"/>
              </a:spcAft>
              <a:buClr>
                <a:srgbClr val="000000"/>
              </a:buClr>
              <a:buSzTx/>
              <a:buFont typeface="Arial"/>
              <a:buNone/>
              <a:tabLst/>
              <a:defRPr/>
            </a:pPr>
            <a:r>
              <a:rPr kumimoji="0" lang="en-US" sz="1350" b="0" i="0" u="none" strike="noStrike" kern="0" cap="none" spc="0" normalizeH="0" baseline="0" noProof="0" dirty="0">
                <a:ln>
                  <a:noFill/>
                </a:ln>
                <a:solidFill>
                  <a:srgbClr val="1E3063"/>
                </a:solidFill>
                <a:effectLst/>
                <a:uLnTx/>
                <a:uFillTx/>
                <a:latin typeface="Times New Roman" panose="02020603050405020304" pitchFamily="18" charset="0"/>
                <a:ea typeface="Instrument Sans Light" pitchFamily="34" charset="-122"/>
                <a:cs typeface="Times New Roman" panose="02020603050405020304" pitchFamily="18" charset="0"/>
                <a:sym typeface="Arial"/>
              </a:rPr>
              <a:t>03</a:t>
            </a:r>
            <a:endParaRPr kumimoji="0" lang="en-US" sz="135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20" name="Text 11">
            <a:extLst>
              <a:ext uri="{FF2B5EF4-FFF2-40B4-BE49-F238E27FC236}">
                <a16:creationId xmlns:a16="http://schemas.microsoft.com/office/drawing/2014/main" id="{0E46E76A-A180-1913-FBCB-901703C5BEC8}"/>
              </a:ext>
            </a:extLst>
          </p:cNvPr>
          <p:cNvSpPr/>
          <p:nvPr/>
        </p:nvSpPr>
        <p:spPr>
          <a:xfrm>
            <a:off x="477838" y="4057650"/>
            <a:ext cx="2195512" cy="274638"/>
          </a:xfrm>
          <a:prstGeom prst="rect">
            <a:avLst/>
          </a:prstGeom>
          <a:noFill/>
          <a:ln/>
        </p:spPr>
        <p:txBody>
          <a:bodyPr wrap="none" lIns="0" tIns="0" rIns="0" bIns="0"/>
          <a:lstStyle/>
          <a:p>
            <a:pPr marL="0" marR="0" lvl="0" indent="0" algn="l" defTabSz="914400" rtl="0" eaLnBrk="1" fontAlgn="auto" latinLnBrk="0" hangingPunct="1">
              <a:lnSpc>
                <a:spcPts val="2150"/>
              </a:lnSpc>
              <a:spcBef>
                <a:spcPts val="0"/>
              </a:spcBef>
              <a:spcAft>
                <a:spcPts val="0"/>
              </a:spcAft>
              <a:buClr>
                <a:srgbClr val="000000"/>
              </a:buClr>
              <a:buSzTx/>
              <a:buFont typeface="Arial"/>
              <a:buNone/>
              <a:tabLst/>
              <a:defRPr/>
            </a:pPr>
            <a:r>
              <a:rPr kumimoji="0" lang="en-US" sz="1700" b="1" i="0" u="none" strike="noStrike" kern="0" cap="none" spc="0" normalizeH="0" baseline="0" noProof="0" dirty="0">
                <a:ln>
                  <a:noFill/>
                </a:ln>
                <a:solidFill>
                  <a:srgbClr val="1E3063"/>
                </a:solidFill>
                <a:effectLst/>
                <a:uLnTx/>
                <a:uFillTx/>
                <a:latin typeface="Times New Roman" panose="02020603050405020304" pitchFamily="18" charset="0"/>
                <a:ea typeface="Instrument Sans Semi Bold" pitchFamily="34" charset="-122"/>
                <a:cs typeface="Times New Roman" panose="02020603050405020304" pitchFamily="18" charset="0"/>
                <a:sym typeface="Arial"/>
              </a:rPr>
              <a:t>Data Processing</a:t>
            </a:r>
            <a:endParaRPr kumimoji="0" lang="en-US" sz="17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21" name="Text 12">
            <a:extLst>
              <a:ext uri="{FF2B5EF4-FFF2-40B4-BE49-F238E27FC236}">
                <a16:creationId xmlns:a16="http://schemas.microsoft.com/office/drawing/2014/main" id="{58179588-5F86-4FAE-4B42-2229D3FA6CC0}"/>
              </a:ext>
            </a:extLst>
          </p:cNvPr>
          <p:cNvSpPr/>
          <p:nvPr/>
        </p:nvSpPr>
        <p:spPr>
          <a:xfrm>
            <a:off x="477838" y="4319588"/>
            <a:ext cx="5694362" cy="561975"/>
          </a:xfrm>
          <a:prstGeom prst="rect">
            <a:avLst/>
          </a:prstGeom>
          <a:noFill/>
          <a:ln/>
        </p:spPr>
        <p:txBody>
          <a:bodyPr lIns="0" tIns="0" rIns="0" bIns="0"/>
          <a:lstStyle/>
          <a:p>
            <a:pPr marL="0" marR="0" lvl="0" indent="0" algn="l" defTabSz="914400" rtl="0" eaLnBrk="1" fontAlgn="auto" latinLnBrk="0" hangingPunct="1">
              <a:lnSpc>
                <a:spcPts val="2200"/>
              </a:lnSpc>
              <a:spcBef>
                <a:spcPts val="0"/>
              </a:spcBef>
              <a:spcAft>
                <a:spcPts val="0"/>
              </a:spcAft>
              <a:buClr>
                <a:srgbClr val="000000"/>
              </a:buClr>
              <a:buSzTx/>
              <a:buFont typeface="Arial"/>
              <a:buNone/>
              <a:tabLst/>
              <a:defRPr/>
            </a:pPr>
            <a:r>
              <a:rPr kumimoji="0" lang="en-US" sz="1350" b="1" i="0" u="none" strike="noStrike" kern="0" cap="none" spc="0" normalizeH="0" baseline="0" noProof="0" dirty="0">
                <a:ln>
                  <a:noFill/>
                </a:ln>
                <a:solidFill>
                  <a:srgbClr val="1E3063"/>
                </a:solidFill>
                <a:effectLst/>
                <a:uLnTx/>
                <a:uFillTx/>
                <a:latin typeface="Times New Roman" panose="02020603050405020304" pitchFamily="18" charset="0"/>
                <a:ea typeface="Instrument Sans Medium" pitchFamily="34" charset="-122"/>
                <a:cs typeface="Times New Roman" panose="02020603050405020304" pitchFamily="18" charset="0"/>
                <a:sym typeface="Arial"/>
              </a:rPr>
              <a:t>Rigorous cleaning, normalization, and feature engineering to ensure data quality and model readiness</a:t>
            </a:r>
            <a:endParaRPr kumimoji="0" lang="en-US" sz="135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73748" name="Shape 14">
            <a:extLst>
              <a:ext uri="{FF2B5EF4-FFF2-40B4-BE49-F238E27FC236}">
                <a16:creationId xmlns:a16="http://schemas.microsoft.com/office/drawing/2014/main" id="{0836E8BF-C7EC-225D-9E52-D11DA86CADDC}"/>
              </a:ext>
            </a:extLst>
          </p:cNvPr>
          <p:cNvSpPr>
            <a:spLocks noChangeArrowheads="1"/>
          </p:cNvSpPr>
          <p:nvPr/>
        </p:nvSpPr>
        <p:spPr bwMode="auto">
          <a:xfrm flipV="1">
            <a:off x="477838" y="4897438"/>
            <a:ext cx="5694362" cy="46037"/>
          </a:xfrm>
          <a:prstGeom prst="rect">
            <a:avLst/>
          </a:prstGeom>
          <a:solidFill>
            <a:srgbClr val="84C1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altLang="en-US" sz="1400" b="0" i="0" u="none" strike="noStrike" kern="1200" cap="none" spc="0" normalizeH="0" baseline="0" noProof="0">
              <a:ln>
                <a:noFill/>
              </a:ln>
              <a:solidFill>
                <a:srgbClr val="000000"/>
              </a:solidFill>
              <a:effectLst/>
              <a:uLnTx/>
              <a:uFillTx/>
              <a:latin typeface="Arial" panose="020B0604020202020204" pitchFamily="34" charset="0"/>
              <a:cs typeface="Helvetica" panose="020B0604020202020204" pitchFamily="34" charset="0"/>
              <a:sym typeface="Arial" panose="020B0604020202020204" pitchFamily="34" charset="0"/>
            </a:endParaRPr>
          </a:p>
        </p:txBody>
      </p:sp>
      <p:sp>
        <p:nvSpPr>
          <p:cNvPr id="23" name="Text 15">
            <a:extLst>
              <a:ext uri="{FF2B5EF4-FFF2-40B4-BE49-F238E27FC236}">
                <a16:creationId xmlns:a16="http://schemas.microsoft.com/office/drawing/2014/main" id="{B1DDF1BB-18F5-6B25-F562-B117CCB12FD3}"/>
              </a:ext>
            </a:extLst>
          </p:cNvPr>
          <p:cNvSpPr/>
          <p:nvPr/>
        </p:nvSpPr>
        <p:spPr>
          <a:xfrm>
            <a:off x="477838" y="5156200"/>
            <a:ext cx="2195512" cy="274638"/>
          </a:xfrm>
          <a:prstGeom prst="rect">
            <a:avLst/>
          </a:prstGeom>
          <a:noFill/>
          <a:ln/>
        </p:spPr>
        <p:txBody>
          <a:bodyPr wrap="none" lIns="0" tIns="0" rIns="0" bIns="0"/>
          <a:lstStyle/>
          <a:p>
            <a:pPr marL="0" marR="0" lvl="0" indent="0" algn="l" defTabSz="914400" rtl="0" eaLnBrk="1" fontAlgn="auto" latinLnBrk="0" hangingPunct="1">
              <a:lnSpc>
                <a:spcPts val="2150"/>
              </a:lnSpc>
              <a:spcBef>
                <a:spcPts val="0"/>
              </a:spcBef>
              <a:spcAft>
                <a:spcPts val="0"/>
              </a:spcAft>
              <a:buClr>
                <a:srgbClr val="000000"/>
              </a:buClr>
              <a:buSzTx/>
              <a:buFont typeface="Arial"/>
              <a:buNone/>
              <a:tabLst/>
              <a:defRPr/>
            </a:pPr>
            <a:r>
              <a:rPr kumimoji="0" lang="en-US" sz="1700" b="1" i="0" u="none" strike="noStrike" kern="0" cap="none" spc="0" normalizeH="0" baseline="0" noProof="0" dirty="0">
                <a:ln>
                  <a:noFill/>
                </a:ln>
                <a:solidFill>
                  <a:srgbClr val="1E3063"/>
                </a:solidFill>
                <a:effectLst/>
                <a:uLnTx/>
                <a:uFillTx/>
                <a:latin typeface="Times New Roman" panose="02020603050405020304" pitchFamily="18" charset="0"/>
                <a:ea typeface="Instrument Sans Semi Bold" pitchFamily="34" charset="-122"/>
                <a:cs typeface="Times New Roman" panose="02020603050405020304" pitchFamily="18" charset="0"/>
                <a:sym typeface="Arial"/>
              </a:rPr>
              <a:t>Exploratory Analysis</a:t>
            </a:r>
            <a:endParaRPr kumimoji="0" lang="en-US" sz="17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24" name="Text 16">
            <a:extLst>
              <a:ext uri="{FF2B5EF4-FFF2-40B4-BE49-F238E27FC236}">
                <a16:creationId xmlns:a16="http://schemas.microsoft.com/office/drawing/2014/main" id="{A4B7743B-95BF-51A0-FA35-75BA8287ED64}"/>
              </a:ext>
            </a:extLst>
          </p:cNvPr>
          <p:cNvSpPr/>
          <p:nvPr/>
        </p:nvSpPr>
        <p:spPr>
          <a:xfrm>
            <a:off x="477838" y="5457825"/>
            <a:ext cx="5694362" cy="561975"/>
          </a:xfrm>
          <a:prstGeom prst="rect">
            <a:avLst/>
          </a:prstGeom>
          <a:noFill/>
          <a:ln/>
        </p:spPr>
        <p:txBody>
          <a:bodyPr lIns="0" tIns="0" rIns="0" bIns="0"/>
          <a:lstStyle/>
          <a:p>
            <a:pPr marL="0" marR="0" lvl="0" indent="0" algn="l" defTabSz="914400" rtl="0" eaLnBrk="1" fontAlgn="auto" latinLnBrk="0" hangingPunct="1">
              <a:lnSpc>
                <a:spcPts val="2200"/>
              </a:lnSpc>
              <a:spcBef>
                <a:spcPts val="0"/>
              </a:spcBef>
              <a:spcAft>
                <a:spcPts val="0"/>
              </a:spcAft>
              <a:buClr>
                <a:srgbClr val="000000"/>
              </a:buClr>
              <a:buSzTx/>
              <a:buFont typeface="Arial"/>
              <a:buNone/>
              <a:tabLst/>
              <a:defRPr/>
            </a:pPr>
            <a:r>
              <a:rPr kumimoji="0" lang="en-US" sz="1350" b="1" i="0" u="none" strike="noStrike" kern="0" cap="none" spc="0" normalizeH="0" baseline="0" noProof="0" dirty="0">
                <a:ln>
                  <a:noFill/>
                </a:ln>
                <a:solidFill>
                  <a:srgbClr val="1E3063"/>
                </a:solidFill>
                <a:effectLst/>
                <a:uLnTx/>
                <a:uFillTx/>
                <a:latin typeface="Times New Roman" panose="02020603050405020304" pitchFamily="18" charset="0"/>
                <a:ea typeface="Instrument Sans Medium" pitchFamily="34" charset="-122"/>
                <a:cs typeface="Times New Roman" panose="02020603050405020304" pitchFamily="18" charset="0"/>
                <a:sym typeface="Arial"/>
              </a:rPr>
              <a:t>Interactive dashboards revealing time series patterns, correlations, and market trends through visual storytelling</a:t>
            </a:r>
            <a:endParaRPr kumimoji="0" lang="en-US" sz="135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73751" name="Picture 2">
            <a:hlinkClick r:id="rId4" action="ppaction://hlinkfile"/>
            <a:extLst>
              <a:ext uri="{FF2B5EF4-FFF2-40B4-BE49-F238E27FC236}">
                <a16:creationId xmlns:a16="http://schemas.microsoft.com/office/drawing/2014/main" id="{0266C0B1-C941-9AEC-489F-DDCD4A281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1498600"/>
            <a:ext cx="4529138"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77ACDC72-5A81-30F5-4D9F-E9956B250F5B}"/>
              </a:ext>
            </a:extLst>
          </p:cNvPr>
          <p:cNvSpPr txBox="1"/>
          <p:nvPr/>
        </p:nvSpPr>
        <p:spPr>
          <a:xfrm>
            <a:off x="8643257" y="4449446"/>
            <a:ext cx="271054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rial"/>
                <a:ea typeface="+mj-ea"/>
                <a:cs typeface="Arial"/>
                <a:sym typeface="Arial"/>
              </a:rPr>
              <a:t>SAMPLE RSI HEATMAP</a:t>
            </a:r>
            <a:endParaRPr kumimoji="0" lang="en-IN" sz="1400" b="1" i="0" u="none" strike="noStrike" kern="1200" cap="none" spc="0" normalizeH="0" baseline="0" noProof="0" dirty="0">
              <a:ln>
                <a:noFill/>
              </a:ln>
              <a:solidFill>
                <a:srgbClr val="0070C0"/>
              </a:solidFill>
              <a:effectLst/>
              <a:uLnTx/>
              <a:uFillTx/>
              <a:latin typeface="Arial"/>
              <a:ea typeface="+mj-ea"/>
              <a:cs typeface="Arial"/>
              <a:sym typeface="Arial"/>
            </a:endParaRPr>
          </a:p>
        </p:txBody>
      </p:sp>
      <p:sp>
        <p:nvSpPr>
          <p:cNvPr id="27" name="TextBox 26">
            <a:hlinkClick r:id="rId6"/>
            <a:extLst>
              <a:ext uri="{FF2B5EF4-FFF2-40B4-BE49-F238E27FC236}">
                <a16:creationId xmlns:a16="http://schemas.microsoft.com/office/drawing/2014/main" id="{BD4D6640-3396-D9BF-CCFC-7F2D41040FA9}"/>
              </a:ext>
            </a:extLst>
          </p:cNvPr>
          <p:cNvSpPr txBox="1"/>
          <p:nvPr/>
        </p:nvSpPr>
        <p:spPr>
          <a:xfrm>
            <a:off x="8513876" y="6139986"/>
            <a:ext cx="271054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Arial"/>
                <a:ea typeface="+mj-ea"/>
                <a:cs typeface="Arial"/>
                <a:sym typeface="Arial"/>
              </a:rPr>
              <a:t>Application</a:t>
            </a:r>
            <a:endParaRPr kumimoji="0" lang="en-IN" sz="1400" b="1" i="0" u="none" strike="noStrike" kern="1200" cap="none" spc="0" normalizeH="0" baseline="0" noProof="0" dirty="0">
              <a:ln>
                <a:noFill/>
              </a:ln>
              <a:solidFill>
                <a:srgbClr val="0070C0"/>
              </a:solidFill>
              <a:effectLst/>
              <a:uLnTx/>
              <a:uFillTx/>
              <a:latin typeface="Arial"/>
              <a:ea typeface="+mj-ea"/>
              <a:cs typeface="Arial"/>
              <a:sym typeface="Arial"/>
            </a:endParaRPr>
          </a:p>
        </p:txBody>
      </p:sp>
      <p:pic>
        <p:nvPicPr>
          <p:cNvPr id="73754" name="Picture 18">
            <a:extLst>
              <a:ext uri="{FF2B5EF4-FFF2-40B4-BE49-F238E27FC236}">
                <a16:creationId xmlns:a16="http://schemas.microsoft.com/office/drawing/2014/main" id="{A889469D-08FA-0EF0-DAA2-00625E793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8613" y="4718050"/>
            <a:ext cx="13017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5" name="Google Shape;91;p3">
            <a:extLst>
              <a:ext uri="{FF2B5EF4-FFF2-40B4-BE49-F238E27FC236}">
                <a16:creationId xmlns:a16="http://schemas.microsoft.com/office/drawing/2014/main" id="{5D20E0CE-D89C-A3C3-3738-A556FA3EDED3}"/>
              </a:ext>
            </a:extLst>
          </p:cNvPr>
          <p:cNvSpPr>
            <a:spLocks noChangeArrowheads="1"/>
          </p:cNvSpPr>
          <p:nvPr/>
        </p:nvSpPr>
        <p:spPr bwMode="auto">
          <a:xfrm>
            <a:off x="3646488" y="992188"/>
            <a:ext cx="7620000" cy="36512"/>
          </a:xfrm>
          <a:prstGeom prst="rect">
            <a:avLst/>
          </a:prstGeom>
          <a:solidFill>
            <a:srgbClr val="33CCCC"/>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cs typeface="Helvetica" panose="020B0604020202020204" pitchFamily="34" charset="0"/>
              <a:sym typeface="Arial" panose="020B0604020202020204" pitchFamily="34" charset="0"/>
            </a:endParaRPr>
          </a:p>
        </p:txBody>
      </p:sp>
      <p:sp>
        <p:nvSpPr>
          <p:cNvPr id="73756" name="Google Shape;93;p3">
            <a:extLst>
              <a:ext uri="{FF2B5EF4-FFF2-40B4-BE49-F238E27FC236}">
                <a16:creationId xmlns:a16="http://schemas.microsoft.com/office/drawing/2014/main" id="{EBD90791-1C9D-FC42-7AF1-95623D941156}"/>
              </a:ext>
            </a:extLst>
          </p:cNvPr>
          <p:cNvSpPr txBox="1">
            <a:spLocks noChangeArrowheads="1"/>
          </p:cNvSpPr>
          <p:nvPr/>
        </p:nvSpPr>
        <p:spPr bwMode="auto">
          <a:xfrm>
            <a:off x="4606925" y="454025"/>
            <a:ext cx="6384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342900" indent="-3429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342900" marR="0" lvl="0" indent="-342900" algn="r" defTabSz="914400" rtl="0" eaLnBrk="1"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0000"/>
                </a:solidFill>
                <a:effectLst/>
                <a:uLnTx/>
                <a:uFillTx/>
                <a:latin typeface="Trebuchet MS" panose="020B0603020202020204" pitchFamily="34" charset="0"/>
                <a:cs typeface="Helvetica" panose="020B0604020202020204" pitchFamily="34" charset="0"/>
                <a:sym typeface="Trebuchet MS" panose="020B0603020202020204" pitchFamily="34" charset="0"/>
              </a:rPr>
              <a:t>DATASET EXPLORATION</a:t>
            </a:r>
          </a:p>
        </p:txBody>
      </p:sp>
      <p:sp>
        <p:nvSpPr>
          <p:cNvPr id="4" name="Google Shape;96;p3">
            <a:extLst>
              <a:ext uri="{FF2B5EF4-FFF2-40B4-BE49-F238E27FC236}">
                <a16:creationId xmlns:a16="http://schemas.microsoft.com/office/drawing/2014/main" id="{12A9C9A1-B45E-7FCA-0A56-D7D874F7BCA2}"/>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pic>
        <p:nvPicPr>
          <p:cNvPr id="6" name="Picture 5">
            <a:extLst>
              <a:ext uri="{FF2B5EF4-FFF2-40B4-BE49-F238E27FC236}">
                <a16:creationId xmlns:a16="http://schemas.microsoft.com/office/drawing/2014/main" id="{582CC3AB-D25F-447C-51F4-4ED34E734197}"/>
              </a:ext>
            </a:extLst>
          </p:cNvPr>
          <p:cNvPicPr>
            <a:picLocks noChangeAspect="1"/>
          </p:cNvPicPr>
          <p:nvPr/>
        </p:nvPicPr>
        <p:blipFill>
          <a:blip r:embed="rId8"/>
          <a:stretch>
            <a:fillRect/>
          </a:stretch>
        </p:blipFill>
        <p:spPr>
          <a:xfrm>
            <a:off x="10654699" y="6547954"/>
            <a:ext cx="737201" cy="245733"/>
          </a:xfrm>
          <a:prstGeom prst="rect">
            <a:avLst/>
          </a:prstGeom>
        </p:spPr>
      </p:pic>
      <p:sp>
        <p:nvSpPr>
          <p:cNvPr id="7" name="TextBox 6">
            <a:extLst>
              <a:ext uri="{FF2B5EF4-FFF2-40B4-BE49-F238E27FC236}">
                <a16:creationId xmlns:a16="http://schemas.microsoft.com/office/drawing/2014/main" id="{6388BBB9-E88C-45BD-B6D1-942384B4192B}"/>
              </a:ext>
            </a:extLst>
          </p:cNvPr>
          <p:cNvSpPr txBox="1"/>
          <p:nvPr/>
        </p:nvSpPr>
        <p:spPr>
          <a:xfrm>
            <a:off x="10744200" y="6562725"/>
            <a:ext cx="356419"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200" b="0" i="0" u="none" strike="noStrike" cap="none" spc="0" normalizeH="0" baseline="0" dirty="0">
                <a:ln>
                  <a:noFill/>
                </a:ln>
                <a:solidFill>
                  <a:schemeClr val="bg1"/>
                </a:solidFill>
                <a:effectLst/>
                <a:uFillTx/>
                <a:latin typeface="Times New Roman" panose="02020603050405020304" pitchFamily="18" charset="0"/>
                <a:ea typeface="+mj-ea"/>
                <a:cs typeface="Times New Roman" panose="02020603050405020304" pitchFamily="18" charset="0"/>
                <a:sym typeface="Arial"/>
              </a:rPr>
              <a:t>12</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Google Shape;96;p3">
            <a:extLst>
              <a:ext uri="{FF2B5EF4-FFF2-40B4-BE49-F238E27FC236}">
                <a16:creationId xmlns:a16="http://schemas.microsoft.com/office/drawing/2014/main" id="{295C5875-364E-8C8C-6006-29560B2A7067}"/>
              </a:ext>
            </a:extLst>
          </p:cNvPr>
          <p:cNvSpPr txBox="1">
            <a:spLocks noChangeArrowheads="1"/>
          </p:cNvSpPr>
          <p:nvPr/>
        </p:nvSpPr>
        <p:spPr bwMode="auto">
          <a:xfrm>
            <a:off x="4084638" y="6562725"/>
            <a:ext cx="40227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888888"/>
                </a:solidFill>
                <a:effectLst/>
                <a:uLnTx/>
                <a:uFillTx/>
                <a:latin typeface="Calibri" panose="020F0502020204030204" pitchFamily="34" charset="0"/>
                <a:cs typeface="Calibri" panose="020F0502020204030204" pitchFamily="34" charset="0"/>
                <a:sym typeface="Calibri" panose="020F0502020204030204" pitchFamily="34" charset="0"/>
              </a:rPr>
              <a:t>Adishree Gupta_Bhumika Lokare_Bhavani S_Akshat</a:t>
            </a:r>
          </a:p>
        </p:txBody>
      </p:sp>
      <p:sp>
        <p:nvSpPr>
          <p:cNvPr id="74755" name="Google Shape;195;g3175e81ff8a_0_0">
            <a:extLst>
              <a:ext uri="{FF2B5EF4-FFF2-40B4-BE49-F238E27FC236}">
                <a16:creationId xmlns:a16="http://schemas.microsoft.com/office/drawing/2014/main" id="{ABA37DFE-89E5-4703-3B95-C45C4B4A9CA4}"/>
              </a:ext>
            </a:extLst>
          </p:cNvPr>
          <p:cNvSpPr txBox="1">
            <a:spLocks noGrp="1" noChangeArrowheads="1"/>
          </p:cNvSpPr>
          <p:nvPr>
            <p:ph type="title"/>
          </p:nvPr>
        </p:nvSpPr>
        <p:spPr>
          <a:xfrm>
            <a:off x="838200" y="409575"/>
            <a:ext cx="10287000" cy="860425"/>
          </a:xfrm>
        </p:spPr>
        <p:txBody>
          <a:bodyPr/>
          <a:lstStyle/>
          <a:p>
            <a:pPr eaLnBrk="1" hangingPunct="1"/>
            <a:r>
              <a:rPr lang="en-US" altLang="en-US" sz="4000" b="1">
                <a:solidFill>
                  <a:srgbClr val="4472C4"/>
                </a:solidFill>
                <a:latin typeface="Calibri" panose="020F0502020204030204" pitchFamily="34" charset="0"/>
                <a:cs typeface="Calibri" panose="020F0502020204030204" pitchFamily="34" charset="0"/>
              </a:rPr>
              <a:t>Dataset Exploration</a:t>
            </a:r>
          </a:p>
        </p:txBody>
      </p:sp>
      <p:pic>
        <p:nvPicPr>
          <p:cNvPr id="74756" name="Google Shape;198;g3175e81ff8a_0_0" descr="Google Shape;198;g3175e81ff8a_0_0">
            <a:extLst>
              <a:ext uri="{FF2B5EF4-FFF2-40B4-BE49-F238E27FC236}">
                <a16:creationId xmlns:a16="http://schemas.microsoft.com/office/drawing/2014/main" id="{67165BE7-24DC-7604-7551-CA25C2268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6600" y="-109538"/>
            <a:ext cx="1295400" cy="102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4757" name="Google Shape;200;g3175e81ff8a_0_0">
            <a:extLst>
              <a:ext uri="{FF2B5EF4-FFF2-40B4-BE49-F238E27FC236}">
                <a16:creationId xmlns:a16="http://schemas.microsoft.com/office/drawing/2014/main" id="{9F4831B5-3BAF-AFD3-1CD6-5ABEE9A64FB4}"/>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r" defTabSz="914400" rtl="0" eaLnBrk="1" fontAlgn="base" latinLnBrk="0" hangingPunct="0">
              <a:lnSpc>
                <a:spcPct val="100000"/>
              </a:lnSpc>
              <a:spcBef>
                <a:spcPct val="0"/>
              </a:spcBef>
              <a:spcAft>
                <a:spcPct val="0"/>
              </a:spcAft>
              <a:buClrTx/>
              <a:buSzTx/>
              <a:buFontTx/>
              <a:buNone/>
              <a:tabLst/>
              <a:defRPr/>
            </a:pPr>
            <a:fld id="{81E07D39-AF62-4738-8D4B-5B89A7EFDA06}" type="slidenum">
              <a:rPr kumimoji="0" lang="en-US" altLang="en-US" sz="1200" b="0" i="0" u="none" strike="noStrike" kern="1200" cap="none" spc="0" normalizeH="0" baseline="0" noProof="0" smtClean="0">
                <a:ln>
                  <a:noFill/>
                </a:ln>
                <a:solidFill>
                  <a:srgbClr val="888888"/>
                </a:solidFill>
                <a:effectLst/>
                <a:uLnTx/>
                <a:uFillTx/>
                <a:latin typeface="Calibri" panose="020F0502020204030204" pitchFamily="34" charset="0"/>
                <a:cs typeface="Calibri" panose="020F0502020204030204" pitchFamily="34" charset="0"/>
                <a:sym typeface="Calibri" panose="020F0502020204030204" pitchFamily="34" charset="0"/>
              </a:rPr>
              <a:pPr marL="0" marR="0" lvl="0" indent="0" algn="r" defTabSz="914400" rtl="0" eaLnBrk="1"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888888"/>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74758" name="Google Shape;95;p3">
            <a:extLst>
              <a:ext uri="{FF2B5EF4-FFF2-40B4-BE49-F238E27FC236}">
                <a16:creationId xmlns:a16="http://schemas.microsoft.com/office/drawing/2014/main" id="{9423D0AC-E751-3B46-B653-29234E1A444E}"/>
              </a:ext>
            </a:extLst>
          </p:cNvPr>
          <p:cNvSpPr txBox="1">
            <a:spLocks noChangeArrowheads="1"/>
          </p:cNvSpPr>
          <p:nvPr/>
        </p:nvSpPr>
        <p:spPr bwMode="auto">
          <a:xfrm>
            <a:off x="46038" y="138113"/>
            <a:ext cx="809307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Trebuchet MS" panose="020B0603020202020204" pitchFamily="34" charset="0"/>
                <a:cs typeface="Helvetica" panose="020B0604020202020204" pitchFamily="34" charset="0"/>
                <a:sym typeface="Trebuchet MS" panose="020B0603020202020204" pitchFamily="34" charset="0"/>
              </a:rPr>
              <a:t>Toward Trustworthy Stock Prediction :   </a:t>
            </a:r>
            <a:r>
              <a:rPr kumimoji="0" lang="en-US" altLang="en-US" sz="1200" b="0" i="0" u="none" strike="noStrike" kern="1200" cap="none" spc="0" normalizeH="0" baseline="0" noProof="0">
                <a:ln>
                  <a:noFill/>
                </a:ln>
                <a:solidFill>
                  <a:srgbClr val="000000"/>
                </a:solidFill>
                <a:effectLst/>
                <a:uLnTx/>
                <a:uFillTx/>
                <a:latin typeface="Roboto Slab" pitchFamily="2" charset="0"/>
                <a:cs typeface="Helvetica" panose="020B0604020202020204" pitchFamily="34" charset="0"/>
                <a:sym typeface="Roboto Slab" pitchFamily="2" charset="0"/>
              </a:rPr>
              <a:t>A Self-Aware Multimodal Quant AI Framework</a:t>
            </a:r>
          </a:p>
        </p:txBody>
      </p:sp>
      <p:pic>
        <p:nvPicPr>
          <p:cNvPr id="74759" name="Picture 9">
            <a:extLst>
              <a:ext uri="{FF2B5EF4-FFF2-40B4-BE49-F238E27FC236}">
                <a16:creationId xmlns:a16="http://schemas.microsoft.com/office/drawing/2014/main" id="{E00C3F30-EA04-FC35-0675-2762CD54E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303" b="5984"/>
          <a:stretch>
            <a:fillRect/>
          </a:stretch>
        </p:blipFill>
        <p:spPr bwMode="auto">
          <a:xfrm>
            <a:off x="838200" y="1371600"/>
            <a:ext cx="10515600" cy="455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60" name="Rectangle 1">
            <a:extLst>
              <a:ext uri="{FF2B5EF4-FFF2-40B4-BE49-F238E27FC236}">
                <a16:creationId xmlns:a16="http://schemas.microsoft.com/office/drawing/2014/main" id="{EECF6157-488A-C349-D278-AAD3E319125A}"/>
              </a:ext>
            </a:extLst>
          </p:cNvPr>
          <p:cNvSpPr>
            <a:spLocks noChangeArrowheads="1"/>
          </p:cNvSpPr>
          <p:nvPr/>
        </p:nvSpPr>
        <p:spPr bwMode="auto">
          <a:xfrm>
            <a:off x="838200" y="5970588"/>
            <a:ext cx="302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cs typeface="Helvetica" panose="020B0604020202020204" pitchFamily="34" charset="0"/>
                <a:sym typeface="Arial" panose="020B0604020202020204" pitchFamily="34" charset="0"/>
                <a:hlinkClick r:id="rId4"/>
              </a:rPr>
              <a:t>https://stock-market-eda.vercel.app/</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cs typeface="Helvetica" panose="020B0604020202020204" pitchFamily="34" charset="0"/>
              <a:sym typeface="Arial" panose="020B0604020202020204" pitchFamily="34" charset="0"/>
            </a:endParaRPr>
          </a:p>
        </p:txBody>
      </p:sp>
      <p:pic>
        <p:nvPicPr>
          <p:cNvPr id="3" name="Picture 2">
            <a:extLst>
              <a:ext uri="{FF2B5EF4-FFF2-40B4-BE49-F238E27FC236}">
                <a16:creationId xmlns:a16="http://schemas.microsoft.com/office/drawing/2014/main" id="{B2C2DD3E-FB51-7563-0065-64D296CB836A}"/>
              </a:ext>
            </a:extLst>
          </p:cNvPr>
          <p:cNvPicPr>
            <a:picLocks noChangeAspect="1"/>
          </p:cNvPicPr>
          <p:nvPr/>
        </p:nvPicPr>
        <p:blipFill>
          <a:blip r:embed="rId5"/>
          <a:stretch>
            <a:fillRect/>
          </a:stretch>
        </p:blipFill>
        <p:spPr>
          <a:xfrm>
            <a:off x="0" y="6318251"/>
            <a:ext cx="12192000" cy="534069"/>
          </a:xfrm>
          <a:prstGeom prst="rect">
            <a:avLst/>
          </a:prstGeom>
        </p:spPr>
      </p:pic>
      <p:sp>
        <p:nvSpPr>
          <p:cNvPr id="4" name="Google Shape;96;p3">
            <a:extLst>
              <a:ext uri="{FF2B5EF4-FFF2-40B4-BE49-F238E27FC236}">
                <a16:creationId xmlns:a16="http://schemas.microsoft.com/office/drawing/2014/main" id="{BFEEA143-4600-192D-E09D-074B5F9F19A8}"/>
              </a:ext>
            </a:extLst>
          </p:cNvPr>
          <p:cNvSpPr txBox="1">
            <a:spLocks noChangeArrowheads="1"/>
          </p:cNvSpPr>
          <p:nvPr/>
        </p:nvSpPr>
        <p:spPr bwMode="auto">
          <a:xfrm>
            <a:off x="4084637" y="6459785"/>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4"/>
          <p:cNvSpPr/>
          <p:nvPr/>
        </p:nvSpPr>
        <p:spPr>
          <a:xfrm>
            <a:off x="3048000" y="1581155"/>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41" name="Google Shape;141;p4"/>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b="0" i="0" u="none" strike="noStrike" cap="none" dirty="0">
                <a:solidFill>
                  <a:schemeClr val="dk1"/>
                </a:solidFill>
                <a:latin typeface="Trebuchet MS"/>
                <a:ea typeface="Trebuchet MS"/>
                <a:cs typeface="Trebuchet MS"/>
                <a:sym typeface="Trebuchet MS"/>
              </a:rPr>
              <a:t>Suggestions from Phase1</a:t>
            </a:r>
            <a:endParaRPr sz="1800" b="0" i="0" u="none" strike="noStrike" cap="none" dirty="0">
              <a:solidFill>
                <a:schemeClr val="dk1"/>
              </a:solidFill>
              <a:latin typeface="Calibri"/>
              <a:ea typeface="Calibri"/>
              <a:cs typeface="Calibri"/>
              <a:sym typeface="Calibri"/>
            </a:endParaRPr>
          </a:p>
        </p:txBody>
      </p:sp>
      <p:pic>
        <p:nvPicPr>
          <p:cNvPr id="142" name="Google Shape;142;p4"/>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44" name="Google Shape;144;p4"/>
          <p:cNvSpPr txBox="1">
            <a:spLocks noGrp="1"/>
          </p:cNvSpPr>
          <p:nvPr>
            <p:ph type="sldNum" idx="12"/>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13</a:t>
            </a:fld>
            <a:endParaRPr/>
          </a:p>
        </p:txBody>
      </p:sp>
      <p:pic>
        <p:nvPicPr>
          <p:cNvPr id="2" name="Image 1" descr="preencoded.png">
            <a:extLst>
              <a:ext uri="{FF2B5EF4-FFF2-40B4-BE49-F238E27FC236}">
                <a16:creationId xmlns:a16="http://schemas.microsoft.com/office/drawing/2014/main" id="{F585E946-F2E9-68CA-14FC-EEFB025C9025}"/>
              </a:ext>
            </a:extLst>
          </p:cNvPr>
          <p:cNvPicPr>
            <a:picLocks noChangeAspect="1"/>
          </p:cNvPicPr>
          <p:nvPr/>
        </p:nvPicPr>
        <p:blipFill>
          <a:blip r:embed="rId4"/>
          <a:stretch>
            <a:fillRect/>
          </a:stretch>
        </p:blipFill>
        <p:spPr>
          <a:xfrm>
            <a:off x="625079" y="2094631"/>
            <a:ext cx="605433" cy="1035368"/>
          </a:xfrm>
          <a:prstGeom prst="rect">
            <a:avLst/>
          </a:prstGeom>
        </p:spPr>
      </p:pic>
      <p:sp>
        <p:nvSpPr>
          <p:cNvPr id="3" name="Text 3">
            <a:extLst>
              <a:ext uri="{FF2B5EF4-FFF2-40B4-BE49-F238E27FC236}">
                <a16:creationId xmlns:a16="http://schemas.microsoft.com/office/drawing/2014/main" id="{5A58CA77-63FD-C980-88DC-318CDD2D5DE6}"/>
              </a:ext>
            </a:extLst>
          </p:cNvPr>
          <p:cNvSpPr/>
          <p:nvPr/>
        </p:nvSpPr>
        <p:spPr>
          <a:xfrm>
            <a:off x="1315284" y="2215718"/>
            <a:ext cx="1513761" cy="189071"/>
          </a:xfrm>
          <a:prstGeom prst="rect">
            <a:avLst/>
          </a:prstGeom>
          <a:noFill/>
          <a:ln/>
        </p:spPr>
        <p:txBody>
          <a:bodyPr wrap="none" lIns="0" tIns="0" rIns="0" bIns="0" rtlCol="0" anchor="t"/>
          <a:lstStyle/>
          <a:p>
            <a:pPr marL="0" indent="0" algn="l">
              <a:lnSpc>
                <a:spcPts val="1450"/>
              </a:lnSpc>
              <a:buNone/>
            </a:pPr>
            <a:r>
              <a:rPr lang="en-US" sz="2000" b="1" dirty="0">
                <a:solidFill>
                  <a:srgbClr val="2A2742"/>
                </a:solidFill>
                <a:latin typeface="Times New Roman" panose="02020603050405020304" pitchFamily="18" charset="0"/>
                <a:ea typeface="Outfit Extra Bold" pitchFamily="34" charset="-122"/>
                <a:cs typeface="Times New Roman" panose="02020603050405020304" pitchFamily="18" charset="0"/>
              </a:rPr>
              <a:t>Feedback Received</a:t>
            </a:r>
            <a:endParaRPr lang="en-US" sz="2000" dirty="0">
              <a:latin typeface="Times New Roman" panose="02020603050405020304" pitchFamily="18" charset="0"/>
              <a:cs typeface="Times New Roman" panose="02020603050405020304" pitchFamily="18" charset="0"/>
            </a:endParaRPr>
          </a:p>
        </p:txBody>
      </p:sp>
      <p:sp>
        <p:nvSpPr>
          <p:cNvPr id="4" name="Text 4">
            <a:extLst>
              <a:ext uri="{FF2B5EF4-FFF2-40B4-BE49-F238E27FC236}">
                <a16:creationId xmlns:a16="http://schemas.microsoft.com/office/drawing/2014/main" id="{CEA98979-9787-6D28-51D8-5C9C5D2CDB81}"/>
              </a:ext>
            </a:extLst>
          </p:cNvPr>
          <p:cNvSpPr/>
          <p:nvPr/>
        </p:nvSpPr>
        <p:spPr>
          <a:xfrm>
            <a:off x="1315284" y="2455629"/>
            <a:ext cx="7242929" cy="16466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Enhance architectural clarity</a:t>
            </a:r>
            <a:endParaRPr lang="en-US" dirty="0">
              <a:latin typeface="Times New Roman" panose="02020603050405020304" pitchFamily="18" charset="0"/>
              <a:cs typeface="Times New Roman" panose="02020603050405020304" pitchFamily="18" charset="0"/>
            </a:endParaRPr>
          </a:p>
        </p:txBody>
      </p:sp>
      <p:sp>
        <p:nvSpPr>
          <p:cNvPr id="5" name="Text 5">
            <a:extLst>
              <a:ext uri="{FF2B5EF4-FFF2-40B4-BE49-F238E27FC236}">
                <a16:creationId xmlns:a16="http://schemas.microsoft.com/office/drawing/2014/main" id="{B2DA05CC-CA5D-49CC-4DA5-B6F9F7BDFA9F}"/>
              </a:ext>
            </a:extLst>
          </p:cNvPr>
          <p:cNvSpPr/>
          <p:nvPr/>
        </p:nvSpPr>
        <p:spPr>
          <a:xfrm>
            <a:off x="1315284" y="2649939"/>
            <a:ext cx="7242929" cy="16466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Demonstrate implementation feasibility</a:t>
            </a:r>
            <a:endParaRPr lang="en-US" dirty="0">
              <a:latin typeface="Times New Roman" panose="02020603050405020304" pitchFamily="18" charset="0"/>
              <a:cs typeface="Times New Roman" panose="02020603050405020304" pitchFamily="18" charset="0"/>
            </a:endParaRPr>
          </a:p>
        </p:txBody>
      </p:sp>
      <p:sp>
        <p:nvSpPr>
          <p:cNvPr id="6" name="Text 6">
            <a:extLst>
              <a:ext uri="{FF2B5EF4-FFF2-40B4-BE49-F238E27FC236}">
                <a16:creationId xmlns:a16="http://schemas.microsoft.com/office/drawing/2014/main" id="{F3FE794B-EA24-6288-2DD2-3DEB5ED4C4F0}"/>
              </a:ext>
            </a:extLst>
          </p:cNvPr>
          <p:cNvSpPr/>
          <p:nvPr/>
        </p:nvSpPr>
        <p:spPr>
          <a:xfrm>
            <a:off x="1315284" y="2844249"/>
            <a:ext cx="7242929" cy="16466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Improve module separation</a:t>
            </a:r>
            <a:endParaRPr lang="en-US" dirty="0">
              <a:latin typeface="Times New Roman" panose="02020603050405020304" pitchFamily="18" charset="0"/>
              <a:cs typeface="Times New Roman" panose="02020603050405020304" pitchFamily="18" charset="0"/>
            </a:endParaRPr>
          </a:p>
        </p:txBody>
      </p:sp>
      <p:pic>
        <p:nvPicPr>
          <p:cNvPr id="7" name="Image 2" descr="preencoded.png">
            <a:extLst>
              <a:ext uri="{FF2B5EF4-FFF2-40B4-BE49-F238E27FC236}">
                <a16:creationId xmlns:a16="http://schemas.microsoft.com/office/drawing/2014/main" id="{88140B0F-C21C-8D19-7C2B-7CF205269678}"/>
              </a:ext>
            </a:extLst>
          </p:cNvPr>
          <p:cNvPicPr>
            <a:picLocks noChangeAspect="1"/>
          </p:cNvPicPr>
          <p:nvPr/>
        </p:nvPicPr>
        <p:blipFill>
          <a:blip r:embed="rId5"/>
          <a:stretch>
            <a:fillRect/>
          </a:stretch>
        </p:blipFill>
        <p:spPr>
          <a:xfrm>
            <a:off x="625079" y="3336478"/>
            <a:ext cx="605433" cy="1035368"/>
          </a:xfrm>
          <a:prstGeom prst="rect">
            <a:avLst/>
          </a:prstGeom>
        </p:spPr>
      </p:pic>
      <p:sp>
        <p:nvSpPr>
          <p:cNvPr id="8" name="Text 7">
            <a:extLst>
              <a:ext uri="{FF2B5EF4-FFF2-40B4-BE49-F238E27FC236}">
                <a16:creationId xmlns:a16="http://schemas.microsoft.com/office/drawing/2014/main" id="{105805AB-34F9-19F4-B13C-F47906435237}"/>
              </a:ext>
            </a:extLst>
          </p:cNvPr>
          <p:cNvSpPr/>
          <p:nvPr/>
        </p:nvSpPr>
        <p:spPr>
          <a:xfrm>
            <a:off x="1315284" y="3457564"/>
            <a:ext cx="1513761" cy="189071"/>
          </a:xfrm>
          <a:prstGeom prst="rect">
            <a:avLst/>
          </a:prstGeom>
          <a:noFill/>
          <a:ln/>
        </p:spPr>
        <p:txBody>
          <a:bodyPr wrap="none" lIns="0" tIns="0" rIns="0" bIns="0" rtlCol="0" anchor="t"/>
          <a:lstStyle/>
          <a:p>
            <a:pPr marL="0" indent="0" algn="l">
              <a:lnSpc>
                <a:spcPts val="1450"/>
              </a:lnSpc>
              <a:buNone/>
            </a:pPr>
            <a:r>
              <a:rPr lang="en-US" sz="2000" b="1" dirty="0">
                <a:solidFill>
                  <a:srgbClr val="2A2742"/>
                </a:solidFill>
                <a:latin typeface="Times New Roman" panose="02020603050405020304" pitchFamily="18" charset="0"/>
                <a:ea typeface="Outfit Extra Bold" pitchFamily="34" charset="-122"/>
                <a:cs typeface="Times New Roman" panose="02020603050405020304" pitchFamily="18" charset="0"/>
              </a:rPr>
              <a:t>Actions Implemented</a:t>
            </a:r>
            <a:endParaRPr lang="en-US" sz="2000" dirty="0">
              <a:latin typeface="Times New Roman" panose="02020603050405020304" pitchFamily="18" charset="0"/>
              <a:cs typeface="Times New Roman" panose="02020603050405020304" pitchFamily="18" charset="0"/>
            </a:endParaRPr>
          </a:p>
        </p:txBody>
      </p:sp>
      <p:sp>
        <p:nvSpPr>
          <p:cNvPr id="9" name="Text 8">
            <a:extLst>
              <a:ext uri="{FF2B5EF4-FFF2-40B4-BE49-F238E27FC236}">
                <a16:creationId xmlns:a16="http://schemas.microsoft.com/office/drawing/2014/main" id="{D53DCD40-9D33-EB2B-6982-698914CE2EC1}"/>
              </a:ext>
            </a:extLst>
          </p:cNvPr>
          <p:cNvSpPr/>
          <p:nvPr/>
        </p:nvSpPr>
        <p:spPr>
          <a:xfrm>
            <a:off x="1315284" y="3697475"/>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User interface designed to reflect real-world trading systems</a:t>
            </a:r>
            <a:endParaRPr lang="en-US" dirty="0">
              <a:latin typeface="Times New Roman" panose="02020603050405020304" pitchFamily="18" charset="0"/>
              <a:cs typeface="Times New Roman" panose="02020603050405020304" pitchFamily="18" charset="0"/>
            </a:endParaRPr>
          </a:p>
        </p:txBody>
      </p:sp>
      <p:sp>
        <p:nvSpPr>
          <p:cNvPr id="10" name="Text 9">
            <a:extLst>
              <a:ext uri="{FF2B5EF4-FFF2-40B4-BE49-F238E27FC236}">
                <a16:creationId xmlns:a16="http://schemas.microsoft.com/office/drawing/2014/main" id="{1C2949C7-326E-B137-D086-59E1CC9ED3CA}"/>
              </a:ext>
            </a:extLst>
          </p:cNvPr>
          <p:cNvSpPr/>
          <p:nvPr/>
        </p:nvSpPr>
        <p:spPr>
          <a:xfrm>
            <a:off x="1315284" y="3891785"/>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Core user workflows visualized through UML diagrams</a:t>
            </a:r>
            <a:endParaRPr lang="en-US" dirty="0">
              <a:latin typeface="Times New Roman" panose="02020603050405020304" pitchFamily="18" charset="0"/>
              <a:cs typeface="Times New Roman" panose="02020603050405020304" pitchFamily="18" charset="0"/>
            </a:endParaRPr>
          </a:p>
        </p:txBody>
      </p:sp>
      <p:sp>
        <p:nvSpPr>
          <p:cNvPr id="11" name="Text 10">
            <a:extLst>
              <a:ext uri="{FF2B5EF4-FFF2-40B4-BE49-F238E27FC236}">
                <a16:creationId xmlns:a16="http://schemas.microsoft.com/office/drawing/2014/main" id="{48395DDD-B8A2-6A85-F940-9F8795014DCA}"/>
              </a:ext>
            </a:extLst>
          </p:cNvPr>
          <p:cNvSpPr/>
          <p:nvPr/>
        </p:nvSpPr>
        <p:spPr>
          <a:xfrm>
            <a:off x="1315284" y="4086095"/>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Frontend prototype developed to validate system feasibility</a:t>
            </a:r>
            <a:endParaRPr lang="en-US" dirty="0">
              <a:latin typeface="Times New Roman" panose="02020603050405020304" pitchFamily="18" charset="0"/>
              <a:cs typeface="Times New Roman" panose="02020603050405020304" pitchFamily="18" charset="0"/>
            </a:endParaRPr>
          </a:p>
        </p:txBody>
      </p:sp>
      <p:pic>
        <p:nvPicPr>
          <p:cNvPr id="12" name="Image 3" descr="preencoded.png">
            <a:extLst>
              <a:ext uri="{FF2B5EF4-FFF2-40B4-BE49-F238E27FC236}">
                <a16:creationId xmlns:a16="http://schemas.microsoft.com/office/drawing/2014/main" id="{E195248B-8FEE-A163-6094-AB61E883234A}"/>
              </a:ext>
            </a:extLst>
          </p:cNvPr>
          <p:cNvPicPr>
            <a:picLocks noChangeAspect="1"/>
          </p:cNvPicPr>
          <p:nvPr/>
        </p:nvPicPr>
        <p:blipFill>
          <a:blip r:embed="rId6"/>
          <a:stretch>
            <a:fillRect/>
          </a:stretch>
        </p:blipFill>
        <p:spPr>
          <a:xfrm>
            <a:off x="625079" y="4637315"/>
            <a:ext cx="605433" cy="1035368"/>
          </a:xfrm>
          <a:prstGeom prst="rect">
            <a:avLst/>
          </a:prstGeom>
        </p:spPr>
      </p:pic>
      <p:sp>
        <p:nvSpPr>
          <p:cNvPr id="13" name="Text 11">
            <a:extLst>
              <a:ext uri="{FF2B5EF4-FFF2-40B4-BE49-F238E27FC236}">
                <a16:creationId xmlns:a16="http://schemas.microsoft.com/office/drawing/2014/main" id="{B18C4582-4C3A-DAFF-C786-DF5428BC1629}"/>
              </a:ext>
            </a:extLst>
          </p:cNvPr>
          <p:cNvSpPr/>
          <p:nvPr/>
        </p:nvSpPr>
        <p:spPr>
          <a:xfrm>
            <a:off x="1315284" y="4758402"/>
            <a:ext cx="1699736" cy="189071"/>
          </a:xfrm>
          <a:prstGeom prst="rect">
            <a:avLst/>
          </a:prstGeom>
          <a:noFill/>
          <a:ln/>
        </p:spPr>
        <p:txBody>
          <a:bodyPr wrap="none" lIns="0" tIns="0" rIns="0" bIns="0" rtlCol="0" anchor="t"/>
          <a:lstStyle/>
          <a:p>
            <a:pPr marL="0" indent="0" algn="l">
              <a:lnSpc>
                <a:spcPts val="1450"/>
              </a:lnSpc>
              <a:buNone/>
            </a:pPr>
            <a:r>
              <a:rPr lang="en-US" sz="2000" b="1" dirty="0">
                <a:solidFill>
                  <a:srgbClr val="2A2742"/>
                </a:solidFill>
                <a:latin typeface="Times New Roman" panose="02020603050405020304" pitchFamily="18" charset="0"/>
                <a:ea typeface="Outfit Extra Bold" pitchFamily="34" charset="-122"/>
                <a:cs typeface="Times New Roman" panose="02020603050405020304" pitchFamily="18" charset="0"/>
              </a:rPr>
              <a:t>Improvements Achieved</a:t>
            </a:r>
            <a:endParaRPr lang="en-US" sz="2000" dirty="0">
              <a:latin typeface="Times New Roman" panose="02020603050405020304" pitchFamily="18" charset="0"/>
              <a:cs typeface="Times New Roman" panose="02020603050405020304" pitchFamily="18" charset="0"/>
            </a:endParaRPr>
          </a:p>
        </p:txBody>
      </p:sp>
      <p:sp>
        <p:nvSpPr>
          <p:cNvPr id="14" name="Text 12">
            <a:extLst>
              <a:ext uri="{FF2B5EF4-FFF2-40B4-BE49-F238E27FC236}">
                <a16:creationId xmlns:a16="http://schemas.microsoft.com/office/drawing/2014/main" id="{60C68970-A973-ABEA-A556-231A8146A2F7}"/>
              </a:ext>
            </a:extLst>
          </p:cNvPr>
          <p:cNvSpPr/>
          <p:nvPr/>
        </p:nvSpPr>
        <p:spPr>
          <a:xfrm>
            <a:off x="1315284" y="4998313"/>
            <a:ext cx="7242929" cy="16466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Clear component boundaries</a:t>
            </a:r>
            <a:endParaRPr lang="en-US" dirty="0">
              <a:latin typeface="Times New Roman" panose="02020603050405020304" pitchFamily="18" charset="0"/>
              <a:cs typeface="Times New Roman" panose="02020603050405020304" pitchFamily="18" charset="0"/>
            </a:endParaRPr>
          </a:p>
        </p:txBody>
      </p:sp>
      <p:sp>
        <p:nvSpPr>
          <p:cNvPr id="15" name="Text 13">
            <a:extLst>
              <a:ext uri="{FF2B5EF4-FFF2-40B4-BE49-F238E27FC236}">
                <a16:creationId xmlns:a16="http://schemas.microsoft.com/office/drawing/2014/main" id="{B87D1D96-CB1C-2EE6-BE02-BA7DF0C2085F}"/>
              </a:ext>
            </a:extLst>
          </p:cNvPr>
          <p:cNvSpPr/>
          <p:nvPr/>
        </p:nvSpPr>
        <p:spPr>
          <a:xfrm>
            <a:off x="1315284" y="5192623"/>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Enhanced visualization of market data using interactive charts and indicators</a:t>
            </a:r>
            <a:endParaRPr lang="en-US" dirty="0">
              <a:latin typeface="Times New Roman" panose="02020603050405020304" pitchFamily="18" charset="0"/>
              <a:cs typeface="Times New Roman" panose="02020603050405020304" pitchFamily="18" charset="0"/>
            </a:endParaRPr>
          </a:p>
        </p:txBody>
      </p:sp>
      <p:sp>
        <p:nvSpPr>
          <p:cNvPr id="16" name="Text 14">
            <a:extLst>
              <a:ext uri="{FF2B5EF4-FFF2-40B4-BE49-F238E27FC236}">
                <a16:creationId xmlns:a16="http://schemas.microsoft.com/office/drawing/2014/main" id="{06BF19A5-CE03-DB6E-448A-8A5EA146F591}"/>
              </a:ext>
            </a:extLst>
          </p:cNvPr>
          <p:cNvSpPr/>
          <p:nvPr/>
        </p:nvSpPr>
        <p:spPr>
          <a:xfrm>
            <a:off x="1315284" y="5386933"/>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Better alignment of system design with real-world trading platforms</a:t>
            </a:r>
            <a:endParaRPr 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6C95A821-BEDE-85D6-04B7-CC61ED9ACFC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2000" contrast="-34000"/>
                    </a14:imgEffect>
                  </a14:imgLayer>
                </a14:imgProps>
              </a:ext>
              <a:ext uri="{28A0092B-C50C-407E-A947-70E740481C1C}">
                <a14:useLocalDpi xmlns:a14="http://schemas.microsoft.com/office/drawing/2010/main" val="0"/>
              </a:ext>
            </a:extLst>
          </a:blip>
          <a:srcRect/>
          <a:stretch>
            <a:fillRect/>
          </a:stretch>
        </p:blipFill>
        <p:spPr bwMode="auto">
          <a:xfrm>
            <a:off x="7162801" y="1669607"/>
            <a:ext cx="3505200" cy="4625558"/>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21;p2">
            <a:extLst>
              <a:ext uri="{FF2B5EF4-FFF2-40B4-BE49-F238E27FC236}">
                <a16:creationId xmlns:a16="http://schemas.microsoft.com/office/drawing/2014/main" id="{4DB99903-252B-4398-C44A-7990BB35DB73}"/>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18" name="Google Shape;96;p3">
            <a:extLst>
              <a:ext uri="{FF2B5EF4-FFF2-40B4-BE49-F238E27FC236}">
                <a16:creationId xmlns:a16="http://schemas.microsoft.com/office/drawing/2014/main" id="{23649D19-23AD-DBD7-030A-0972394EBA67}"/>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pic>
        <p:nvPicPr>
          <p:cNvPr id="20" name="Picture 19">
            <a:extLst>
              <a:ext uri="{FF2B5EF4-FFF2-40B4-BE49-F238E27FC236}">
                <a16:creationId xmlns:a16="http://schemas.microsoft.com/office/drawing/2014/main" id="{08D4F14A-2C47-505F-34D9-6D389C607BE2}"/>
              </a:ext>
            </a:extLst>
          </p:cNvPr>
          <p:cNvPicPr>
            <a:picLocks noChangeAspect="1"/>
          </p:cNvPicPr>
          <p:nvPr/>
        </p:nvPicPr>
        <p:blipFill>
          <a:blip r:embed="rId9"/>
          <a:stretch>
            <a:fillRect/>
          </a:stretch>
        </p:blipFill>
        <p:spPr>
          <a:xfrm>
            <a:off x="10896601" y="6556881"/>
            <a:ext cx="388654" cy="1295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a:extLst>
            <a:ext uri="{FF2B5EF4-FFF2-40B4-BE49-F238E27FC236}">
              <a16:creationId xmlns:a16="http://schemas.microsoft.com/office/drawing/2014/main" id="{04C1E7BB-7830-3723-8A5C-6570C57D9F22}"/>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6A3398-C767-C911-C656-0CE92F81C5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161"/>
          <a:stretch>
            <a:fillRect/>
          </a:stretch>
        </p:blipFill>
        <p:spPr bwMode="auto">
          <a:xfrm>
            <a:off x="3686185" y="1587732"/>
            <a:ext cx="5382668" cy="4705107"/>
          </a:xfrm>
          <a:prstGeom prst="rect">
            <a:avLst/>
          </a:prstGeom>
          <a:noFill/>
          <a:extLst>
            <a:ext uri="{909E8E84-426E-40DD-AFC4-6F175D3DCCD1}">
              <a14:hiddenFill xmlns:a14="http://schemas.microsoft.com/office/drawing/2010/main">
                <a:solidFill>
                  <a:srgbClr val="FFFFFF"/>
                </a:solidFill>
              </a14:hiddenFill>
            </a:ext>
          </a:extLst>
        </p:spPr>
      </p:pic>
      <p:sp>
        <p:nvSpPr>
          <p:cNvPr id="161" name="Google Shape;161;p6">
            <a:extLst>
              <a:ext uri="{FF2B5EF4-FFF2-40B4-BE49-F238E27FC236}">
                <a16:creationId xmlns:a16="http://schemas.microsoft.com/office/drawing/2014/main" id="{65C802CF-5C83-3C6F-4769-59152653AC0A}"/>
              </a:ext>
            </a:extLst>
          </p:cNvPr>
          <p:cNvSpPr/>
          <p:nvPr/>
        </p:nvSpPr>
        <p:spPr>
          <a:xfrm>
            <a:off x="3145972" y="1439635"/>
            <a:ext cx="8795657" cy="45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62" name="Google Shape;162;p6">
            <a:extLst>
              <a:ext uri="{FF2B5EF4-FFF2-40B4-BE49-F238E27FC236}">
                <a16:creationId xmlns:a16="http://schemas.microsoft.com/office/drawing/2014/main" id="{C32C6870-83DF-782A-2F36-4767AEDA1452}"/>
              </a:ext>
            </a:extLst>
          </p:cNvPr>
          <p:cNvSpPr txBox="1"/>
          <p:nvPr/>
        </p:nvSpPr>
        <p:spPr>
          <a:xfrm>
            <a:off x="4691743" y="1001486"/>
            <a:ext cx="7249886"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dirty="0">
                <a:solidFill>
                  <a:schemeClr val="dk1"/>
                </a:solidFill>
                <a:latin typeface="Trebuchet MS"/>
                <a:ea typeface="Trebuchet MS"/>
                <a:cs typeface="Trebuchet MS"/>
                <a:sym typeface="Trebuchet MS"/>
              </a:rPr>
              <a:t>Design Constraints, Assumptions &amp; Dependencies</a:t>
            </a:r>
            <a:endParaRPr sz="2400" b="0" i="0" u="none" strike="noStrike" cap="none" dirty="0">
              <a:solidFill>
                <a:schemeClr val="dk1"/>
              </a:solidFill>
              <a:latin typeface="Calibri"/>
              <a:ea typeface="Calibri"/>
              <a:cs typeface="Calibri"/>
              <a:sym typeface="Calibri"/>
            </a:endParaRPr>
          </a:p>
        </p:txBody>
      </p:sp>
      <p:pic>
        <p:nvPicPr>
          <p:cNvPr id="164" name="Google Shape;164;p6">
            <a:extLst>
              <a:ext uri="{FF2B5EF4-FFF2-40B4-BE49-F238E27FC236}">
                <a16:creationId xmlns:a16="http://schemas.microsoft.com/office/drawing/2014/main" id="{44AC9646-41B3-1669-A1B9-47BF0AEF5194}"/>
              </a:ext>
            </a:extLst>
          </p:cNvPr>
          <p:cNvPicPr preferRelativeResize="0"/>
          <p:nvPr/>
        </p:nvPicPr>
        <p:blipFill rotWithShape="1">
          <a:blip r:embed="rId4">
            <a:alphaModFix/>
          </a:blip>
          <a:srcRect/>
          <a:stretch/>
        </p:blipFill>
        <p:spPr>
          <a:xfrm>
            <a:off x="10896601" y="0"/>
            <a:ext cx="1295399" cy="1025106"/>
          </a:xfrm>
          <a:prstGeom prst="rect">
            <a:avLst/>
          </a:prstGeom>
          <a:noFill/>
          <a:ln>
            <a:noFill/>
          </a:ln>
        </p:spPr>
      </p:pic>
      <p:sp>
        <p:nvSpPr>
          <p:cNvPr id="166" name="Google Shape;166;p6">
            <a:extLst>
              <a:ext uri="{FF2B5EF4-FFF2-40B4-BE49-F238E27FC236}">
                <a16:creationId xmlns:a16="http://schemas.microsoft.com/office/drawing/2014/main" id="{26BBF82B-3972-009D-0B04-78B8434580FC}"/>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14</a:t>
            </a:fld>
            <a:endParaRPr/>
          </a:p>
        </p:txBody>
      </p:sp>
      <p:sp>
        <p:nvSpPr>
          <p:cNvPr id="2" name="TextBox 1">
            <a:extLst>
              <a:ext uri="{FF2B5EF4-FFF2-40B4-BE49-F238E27FC236}">
                <a16:creationId xmlns:a16="http://schemas.microsoft.com/office/drawing/2014/main" id="{8C8D9D72-6D31-92D1-A69D-4AD0D8049195}"/>
              </a:ext>
            </a:extLst>
          </p:cNvPr>
          <p:cNvSpPr txBox="1"/>
          <p:nvPr/>
        </p:nvSpPr>
        <p:spPr>
          <a:xfrm>
            <a:off x="76200" y="1750405"/>
            <a:ext cx="3564335" cy="2462213"/>
          </a:xfrm>
          <a:prstGeom prst="rect">
            <a:avLst/>
          </a:prstGeom>
          <a:solidFill>
            <a:schemeClr val="tx2">
              <a:alpha val="31000"/>
            </a:schemeClr>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Design Constraints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Academic timelines restrict full end-to-end deployment using live market feeds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System validation is limited to historical and curated multimodal datasets explored during EDA</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Emphasis is placed on interpretability and traceability over raw predictive accuracy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Architecture must support heterogeneous data types without tight integration dependencies</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5C57839-5397-4DB9-62FF-1562D05D87D2}"/>
              </a:ext>
            </a:extLst>
          </p:cNvPr>
          <p:cNvSpPr txBox="1"/>
          <p:nvPr/>
        </p:nvSpPr>
        <p:spPr>
          <a:xfrm>
            <a:off x="76201" y="4254605"/>
            <a:ext cx="3425981" cy="2031325"/>
          </a:xfrm>
          <a:prstGeom prst="rect">
            <a:avLst/>
          </a:prstGeom>
          <a:solidFill>
            <a:schemeClr val="accent1">
              <a:lumMod val="20000"/>
              <a:lumOff val="80000"/>
              <a:alpha val="13000"/>
            </a:schemeClr>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Design Assumptions</a:t>
            </a:r>
          </a:p>
          <a:p>
            <a:pPr algn="just"/>
            <a:r>
              <a:rPr lang="en-US" dirty="0">
                <a:latin typeface="Times New Roman" panose="02020603050405020304" pitchFamily="18" charset="0"/>
                <a:cs typeface="Times New Roman" panose="02020603050405020304" pitchFamily="18" charset="0"/>
              </a:rPr>
              <a:t>• Users benefit more from transparent visual explanations than raw predictions</a:t>
            </a:r>
          </a:p>
          <a:p>
            <a:pPr algn="just"/>
            <a:r>
              <a:rPr lang="en-US" dirty="0">
                <a:latin typeface="Times New Roman" panose="02020603050405020304" pitchFamily="18" charset="0"/>
                <a:cs typeface="Times New Roman" panose="02020603050405020304" pitchFamily="18" charset="0"/>
              </a:rPr>
              <a:t>• Historical market data is sufficient for demonstrating feasibility</a:t>
            </a:r>
          </a:p>
          <a:p>
            <a:pPr algn="just"/>
            <a:r>
              <a:rPr lang="en-US" dirty="0">
                <a:latin typeface="Times New Roman" panose="02020603050405020304" pitchFamily="18" charset="0"/>
                <a:cs typeface="Times New Roman" panose="02020603050405020304" pitchFamily="18" charset="0"/>
              </a:rPr>
              <a:t>• Clear separation of system components improves understandability</a:t>
            </a:r>
          </a:p>
          <a:p>
            <a:pPr algn="just"/>
            <a:r>
              <a:rPr lang="en-US" dirty="0">
                <a:latin typeface="Times New Roman" panose="02020603050405020304" pitchFamily="18" charset="0"/>
                <a:cs typeface="Times New Roman" panose="02020603050405020304" pitchFamily="18" charset="0"/>
              </a:rPr>
              <a:t>• Integration can be safely deferred if system flow is well-defined</a:t>
            </a:r>
          </a:p>
        </p:txBody>
      </p:sp>
      <p:sp>
        <p:nvSpPr>
          <p:cNvPr id="5" name="TextBox 4">
            <a:extLst>
              <a:ext uri="{FF2B5EF4-FFF2-40B4-BE49-F238E27FC236}">
                <a16:creationId xmlns:a16="http://schemas.microsoft.com/office/drawing/2014/main" id="{9AC2BB68-30D1-6333-C6A7-AF37F7840FA7}"/>
              </a:ext>
            </a:extLst>
          </p:cNvPr>
          <p:cNvSpPr txBox="1"/>
          <p:nvPr/>
        </p:nvSpPr>
        <p:spPr>
          <a:xfrm>
            <a:off x="9114502" y="1750405"/>
            <a:ext cx="2859783" cy="2462213"/>
          </a:xfrm>
          <a:prstGeom prst="rect">
            <a:avLst/>
          </a:prstGeom>
          <a:solidFill>
            <a:schemeClr val="tx2">
              <a:alpha val="23000"/>
            </a:schemeClr>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Design Dependencies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Availability of structured OHLCV data and aligned unstructured data used during dataset exploration</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Reliable preprocessing, visualization, and feature engineering pipelines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Clearly defined interfaces between data, decision, and explainability modules</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3604B4C-045A-F330-0B7C-10576A2E5BA9}"/>
              </a:ext>
            </a:extLst>
          </p:cNvPr>
          <p:cNvSpPr txBox="1"/>
          <p:nvPr/>
        </p:nvSpPr>
        <p:spPr>
          <a:xfrm>
            <a:off x="9068853" y="4089479"/>
            <a:ext cx="2939143" cy="2246769"/>
          </a:xfrm>
          <a:prstGeom prst="rect">
            <a:avLst/>
          </a:prstGeom>
          <a:solidFill>
            <a:schemeClr val="accent4">
              <a:lumMod val="20000"/>
              <a:lumOff val="80000"/>
              <a:alpha val="30000"/>
            </a:schemeClr>
          </a:solidFill>
        </p:spPr>
        <p:txBody>
          <a:bodyPr wrap="square">
            <a:spAutoFit/>
          </a:bodyPr>
          <a:lstStyle/>
          <a:p>
            <a:pPr algn="ctr">
              <a:buNone/>
            </a:pPr>
            <a:r>
              <a:rPr lang="en-IN" b="1" dirty="0">
                <a:latin typeface="Times New Roman" panose="02020603050405020304" pitchFamily="18" charset="0"/>
                <a:cs typeface="Times New Roman" panose="02020603050405020304" pitchFamily="18" charset="0"/>
              </a:rPr>
              <a:t>Impact on the Project</a:t>
            </a:r>
          </a:p>
          <a:p>
            <a:pPr algn="just">
              <a:buNone/>
            </a:pPr>
            <a:r>
              <a:rPr lang="en-US" dirty="0">
                <a:latin typeface="Times New Roman" panose="02020603050405020304" pitchFamily="18" charset="0"/>
                <a:cs typeface="Times New Roman" panose="02020603050405020304" pitchFamily="18" charset="0"/>
              </a:rPr>
              <a:t>• Enables early validation of user workflows</a:t>
            </a:r>
          </a:p>
          <a:p>
            <a:pPr algn="just">
              <a:buNone/>
            </a:pPr>
            <a:r>
              <a:rPr lang="en-US" dirty="0">
                <a:latin typeface="Times New Roman" panose="02020603050405020304" pitchFamily="18" charset="0"/>
                <a:cs typeface="Times New Roman" panose="02020603050405020304" pitchFamily="18" charset="0"/>
              </a:rPr>
              <a:t>• Reduces risk of architectural rework in later phases</a:t>
            </a:r>
          </a:p>
          <a:p>
            <a:pPr algn="just">
              <a:buNone/>
            </a:pPr>
            <a:r>
              <a:rPr lang="en-US" dirty="0">
                <a:latin typeface="Times New Roman" panose="02020603050405020304" pitchFamily="18" charset="0"/>
                <a:cs typeface="Times New Roman" panose="02020603050405020304" pitchFamily="18" charset="0"/>
              </a:rPr>
              <a:t>• Allows independent evolution of system components</a:t>
            </a:r>
          </a:p>
          <a:p>
            <a:pPr algn="just">
              <a:buNone/>
            </a:pPr>
            <a:r>
              <a:rPr lang="en-US" dirty="0">
                <a:latin typeface="Times New Roman" panose="02020603050405020304" pitchFamily="18" charset="0"/>
                <a:cs typeface="Times New Roman" panose="02020603050405020304" pitchFamily="18" charset="0"/>
              </a:rPr>
              <a:t>• Shifts integration effort to subsequent phases</a:t>
            </a:r>
          </a:p>
          <a:p>
            <a:pPr>
              <a:buNone/>
            </a:pPr>
            <a:endParaRPr lang="en-IN" b="1" dirty="0">
              <a:latin typeface="Times New Roman" panose="02020603050405020304" pitchFamily="18" charset="0"/>
              <a:cs typeface="Times New Roman" panose="02020603050405020304" pitchFamily="18" charset="0"/>
            </a:endParaRPr>
          </a:p>
        </p:txBody>
      </p:sp>
      <p:sp>
        <p:nvSpPr>
          <p:cNvPr id="8" name="Google Shape;121;p2">
            <a:extLst>
              <a:ext uri="{FF2B5EF4-FFF2-40B4-BE49-F238E27FC236}">
                <a16:creationId xmlns:a16="http://schemas.microsoft.com/office/drawing/2014/main" id="{E67FA31D-5B25-7AC5-E6C3-56588130E4F4}"/>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9" name="Google Shape;96;p3">
            <a:extLst>
              <a:ext uri="{FF2B5EF4-FFF2-40B4-BE49-F238E27FC236}">
                <a16:creationId xmlns:a16="http://schemas.microsoft.com/office/drawing/2014/main" id="{AEC94BE2-8CD0-DE8D-FB79-E00D3EA3FA7A}"/>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142073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7"/>
          <p:cNvSpPr/>
          <p:nvPr/>
        </p:nvSpPr>
        <p:spPr>
          <a:xfrm>
            <a:off x="4321629" y="1581150"/>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73" name="Google Shape;173;p7"/>
          <p:cNvSpPr txBox="1"/>
          <p:nvPr/>
        </p:nvSpPr>
        <p:spPr>
          <a:xfrm>
            <a:off x="5464629" y="1143000"/>
            <a:ext cx="6476999"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dirty="0">
                <a:solidFill>
                  <a:schemeClr val="dk1"/>
                </a:solidFill>
                <a:latin typeface="Trebuchet MS"/>
                <a:ea typeface="Trebuchet MS"/>
                <a:cs typeface="Trebuchet MS"/>
                <a:sym typeface="Trebuchet MS"/>
              </a:rPr>
              <a:t>Proposed Methodology / Approach</a:t>
            </a:r>
            <a:endParaRPr sz="2400" b="0" i="0" u="none" strike="noStrike" cap="none" dirty="0">
              <a:solidFill>
                <a:schemeClr val="dk1"/>
              </a:solidFill>
              <a:latin typeface="Calibri"/>
              <a:ea typeface="Calibri"/>
              <a:cs typeface="Calibri"/>
              <a:sym typeface="Calibri"/>
            </a:endParaRPr>
          </a:p>
        </p:txBody>
      </p:sp>
      <p:pic>
        <p:nvPicPr>
          <p:cNvPr id="175" name="Google Shape;175;p7"/>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77" name="Google Shape;177;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15</a:t>
            </a:fld>
            <a:endParaRPr/>
          </a:p>
        </p:txBody>
      </p:sp>
      <p:pic>
        <p:nvPicPr>
          <p:cNvPr id="4104" name="Picture 8">
            <a:extLst>
              <a:ext uri="{FF2B5EF4-FFF2-40B4-BE49-F238E27FC236}">
                <a16:creationId xmlns:a16="http://schemas.microsoft.com/office/drawing/2014/main" id="{A3294D15-B0A2-8EAA-6DFF-CEA2CAE14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350" y="1617750"/>
            <a:ext cx="6096000" cy="464651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0F1AB86A-4C70-0B0B-5F37-F77AEB1F03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09"/>
          <a:stretch>
            <a:fillRect/>
          </a:stretch>
        </p:blipFill>
        <p:spPr bwMode="auto">
          <a:xfrm>
            <a:off x="94125" y="1647246"/>
            <a:ext cx="5632450" cy="464651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1;p2">
            <a:extLst>
              <a:ext uri="{FF2B5EF4-FFF2-40B4-BE49-F238E27FC236}">
                <a16:creationId xmlns:a16="http://schemas.microsoft.com/office/drawing/2014/main" id="{4705EEB7-A136-939A-7FD5-2DD41D08D5E8}"/>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3" name="Google Shape;96;p3">
            <a:extLst>
              <a:ext uri="{FF2B5EF4-FFF2-40B4-BE49-F238E27FC236}">
                <a16:creationId xmlns:a16="http://schemas.microsoft.com/office/drawing/2014/main" id="{EBE7BAC9-3B25-C8CC-7B01-9BCB43A58107}"/>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0C69B804-7F2D-373F-D717-B937F19F0C2C}"/>
            </a:ext>
          </a:extLst>
        </p:cNvPr>
        <p:cNvGrpSpPr/>
        <p:nvPr/>
      </p:nvGrpSpPr>
      <p:grpSpPr>
        <a:xfrm>
          <a:off x="0" y="0"/>
          <a:ext cx="0" cy="0"/>
          <a:chOff x="0" y="0"/>
          <a:chExt cx="0" cy="0"/>
        </a:xfrm>
      </p:grpSpPr>
      <p:sp>
        <p:nvSpPr>
          <p:cNvPr id="172" name="Google Shape;172;p7">
            <a:extLst>
              <a:ext uri="{FF2B5EF4-FFF2-40B4-BE49-F238E27FC236}">
                <a16:creationId xmlns:a16="http://schemas.microsoft.com/office/drawing/2014/main" id="{B3EE8ADA-05F2-A1A7-A377-C69C2EA0DA9D}"/>
              </a:ext>
            </a:extLst>
          </p:cNvPr>
          <p:cNvSpPr/>
          <p:nvPr/>
        </p:nvSpPr>
        <p:spPr>
          <a:xfrm>
            <a:off x="4005944" y="1472293"/>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73" name="Google Shape;173;p7">
            <a:extLst>
              <a:ext uri="{FF2B5EF4-FFF2-40B4-BE49-F238E27FC236}">
                <a16:creationId xmlns:a16="http://schemas.microsoft.com/office/drawing/2014/main" id="{3D37D80A-7C84-F235-7099-DA9B14925138}"/>
              </a:ext>
            </a:extLst>
          </p:cNvPr>
          <p:cNvSpPr txBox="1"/>
          <p:nvPr/>
        </p:nvSpPr>
        <p:spPr>
          <a:xfrm>
            <a:off x="5148944" y="1034143"/>
            <a:ext cx="6476999"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dirty="0">
                <a:solidFill>
                  <a:schemeClr val="dk1"/>
                </a:solidFill>
                <a:latin typeface="Trebuchet MS"/>
                <a:ea typeface="Trebuchet MS"/>
                <a:cs typeface="Trebuchet MS"/>
                <a:sym typeface="Trebuchet MS"/>
              </a:rPr>
              <a:t>Proposed Methodology / Approach</a:t>
            </a:r>
            <a:endParaRPr sz="2400" b="0" i="0" u="none" strike="noStrike" cap="none" dirty="0">
              <a:solidFill>
                <a:schemeClr val="dk1"/>
              </a:solidFill>
              <a:latin typeface="Calibri"/>
              <a:ea typeface="Calibri"/>
              <a:cs typeface="Calibri"/>
              <a:sym typeface="Calibri"/>
            </a:endParaRPr>
          </a:p>
        </p:txBody>
      </p:sp>
      <p:pic>
        <p:nvPicPr>
          <p:cNvPr id="175" name="Google Shape;175;p7">
            <a:extLst>
              <a:ext uri="{FF2B5EF4-FFF2-40B4-BE49-F238E27FC236}">
                <a16:creationId xmlns:a16="http://schemas.microsoft.com/office/drawing/2014/main" id="{E3A9BF0F-8386-D66D-C8D3-BCF101274924}"/>
              </a:ext>
            </a:extLst>
          </p:cNvPr>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77" name="Google Shape;177;p7">
            <a:extLst>
              <a:ext uri="{FF2B5EF4-FFF2-40B4-BE49-F238E27FC236}">
                <a16:creationId xmlns:a16="http://schemas.microsoft.com/office/drawing/2014/main" id="{B6F754E1-6FE1-D84D-0179-EF2AE1765B7B}"/>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16</a:t>
            </a:fld>
            <a:endParaRPr/>
          </a:p>
        </p:txBody>
      </p:sp>
      <p:graphicFrame>
        <p:nvGraphicFramePr>
          <p:cNvPr id="2" name="Table 1">
            <a:extLst>
              <a:ext uri="{FF2B5EF4-FFF2-40B4-BE49-F238E27FC236}">
                <a16:creationId xmlns:a16="http://schemas.microsoft.com/office/drawing/2014/main" id="{CB2F5F1B-74D5-8E83-5DE1-D807678C2EF6}"/>
              </a:ext>
            </a:extLst>
          </p:cNvPr>
          <p:cNvGraphicFramePr>
            <a:graphicFrameLocks noGrp="1"/>
          </p:cNvGraphicFramePr>
          <p:nvPr>
            <p:extLst>
              <p:ext uri="{D42A27DB-BD31-4B8C-83A1-F6EECF244321}">
                <p14:modId xmlns:p14="http://schemas.microsoft.com/office/powerpoint/2010/main" val="1108769801"/>
              </p:ext>
            </p:extLst>
          </p:nvPr>
        </p:nvGraphicFramePr>
        <p:xfrm>
          <a:off x="462117" y="1690950"/>
          <a:ext cx="11366088" cy="4564101"/>
        </p:xfrm>
        <a:graphic>
          <a:graphicData uri="http://schemas.openxmlformats.org/drawingml/2006/table">
            <a:tbl>
              <a:tblPr/>
              <a:tblGrid>
                <a:gridCol w="1779638">
                  <a:extLst>
                    <a:ext uri="{9D8B030D-6E8A-4147-A177-3AD203B41FA5}">
                      <a16:colId xmlns:a16="http://schemas.microsoft.com/office/drawing/2014/main" val="3035315934"/>
                    </a:ext>
                  </a:extLst>
                </a:gridCol>
                <a:gridCol w="5525729">
                  <a:extLst>
                    <a:ext uri="{9D8B030D-6E8A-4147-A177-3AD203B41FA5}">
                      <a16:colId xmlns:a16="http://schemas.microsoft.com/office/drawing/2014/main" val="3752524407"/>
                    </a:ext>
                  </a:extLst>
                </a:gridCol>
                <a:gridCol w="4060721">
                  <a:extLst>
                    <a:ext uri="{9D8B030D-6E8A-4147-A177-3AD203B41FA5}">
                      <a16:colId xmlns:a16="http://schemas.microsoft.com/office/drawing/2014/main" val="2273743962"/>
                    </a:ext>
                  </a:extLst>
                </a:gridCol>
              </a:tblGrid>
              <a:tr h="268012">
                <a:tc>
                  <a:txBody>
                    <a:bodyPr/>
                    <a:lstStyle/>
                    <a:p>
                      <a:pPr algn="ctr">
                        <a:buNone/>
                      </a:pPr>
                      <a:r>
                        <a:rPr lang="en-IN" sz="1050" b="1" dirty="0">
                          <a:latin typeface="Times New Roman" panose="02020603050405020304" pitchFamily="18" charset="0"/>
                          <a:cs typeface="Times New Roman" panose="02020603050405020304" pitchFamily="18" charset="0"/>
                        </a:rPr>
                        <a:t>Aspect</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buNone/>
                      </a:pPr>
                      <a:r>
                        <a:rPr lang="en-US" sz="1050" b="1" dirty="0">
                          <a:latin typeface="Times New Roman" panose="02020603050405020304" pitchFamily="18" charset="0"/>
                          <a:cs typeface="Times New Roman" panose="02020603050405020304" pitchFamily="18" charset="0"/>
                        </a:rPr>
                        <a:t>Primary Approach: Explainability-First Controlled Execution</a:t>
                      </a:r>
                      <a:endParaRPr lang="en-US"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buNone/>
                      </a:pPr>
                      <a:r>
                        <a:rPr lang="en-US" sz="1050" b="1" dirty="0">
                          <a:latin typeface="Times New Roman" panose="02020603050405020304" pitchFamily="18" charset="0"/>
                          <a:cs typeface="Times New Roman" panose="02020603050405020304" pitchFamily="18" charset="0"/>
                        </a:rPr>
                        <a:t>Alternative Approach: Abstention-First Safeguard Mode</a:t>
                      </a:r>
                      <a:endParaRPr lang="en-US"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477469631"/>
                  </a:ext>
                </a:extLst>
              </a:tr>
              <a:tr h="357351">
                <a:tc>
                  <a:txBody>
                    <a:bodyPr/>
                    <a:lstStyle/>
                    <a:p>
                      <a:pPr algn="ctr">
                        <a:buNone/>
                      </a:pPr>
                      <a:r>
                        <a:rPr lang="en-IN" sz="1050" b="1">
                          <a:latin typeface="Times New Roman" panose="02020603050405020304" pitchFamily="18" charset="0"/>
                          <a:cs typeface="Times New Roman" panose="02020603050405020304" pitchFamily="18" charset="0"/>
                        </a:rPr>
                        <a:t>Core Philosophy</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dirty="0">
                          <a:latin typeface="Times New Roman" panose="02020603050405020304" pitchFamily="18" charset="0"/>
                          <a:cs typeface="Times New Roman" panose="02020603050405020304" pitchFamily="18" charset="0"/>
                        </a:rPr>
                        <a:t>Execute actions only when confidence and regime stability are verified</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Avoid execution under uncertainty and prioritize safety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4558782"/>
                  </a:ext>
                </a:extLst>
              </a:tr>
              <a:tr h="268012">
                <a:tc>
                  <a:txBody>
                    <a:bodyPr/>
                    <a:lstStyle/>
                    <a:p>
                      <a:pPr algn="ctr">
                        <a:buNone/>
                      </a:pPr>
                      <a:r>
                        <a:rPr lang="en-IN" sz="1050" b="1" dirty="0">
                          <a:latin typeface="Times New Roman" panose="02020603050405020304" pitchFamily="18" charset="0"/>
                          <a:cs typeface="Times New Roman" panose="02020603050405020304" pitchFamily="18" charset="0"/>
                        </a:rPr>
                        <a:t>Trigger Condition</a:t>
                      </a:r>
                      <a:endParaRPr lang="en-IN"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Confidence ≥ threshold and stable regime</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Confidence below threshold or regime instability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1055999"/>
                  </a:ext>
                </a:extLst>
              </a:tr>
              <a:tr h="200860">
                <a:tc>
                  <a:txBody>
                    <a:bodyPr/>
                    <a:lstStyle/>
                    <a:p>
                      <a:pPr algn="ctr">
                        <a:buNone/>
                      </a:pPr>
                      <a:r>
                        <a:rPr lang="en-IN" sz="1050" b="1">
                          <a:latin typeface="Times New Roman" panose="02020603050405020304" pitchFamily="18" charset="0"/>
                          <a:cs typeface="Times New Roman" panose="02020603050405020304" pitchFamily="18" charset="0"/>
                        </a:rPr>
                        <a:t>System Behavior</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dirty="0">
                          <a:latin typeface="Times New Roman" panose="02020603050405020304" pitchFamily="18" charset="0"/>
                          <a:cs typeface="Times New Roman" panose="02020603050405020304" pitchFamily="18" charset="0"/>
                        </a:rPr>
                        <a:t>Monitor → Execute → Explain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a:latin typeface="Times New Roman" panose="02020603050405020304" pitchFamily="18" charset="0"/>
                          <a:cs typeface="Times New Roman" panose="02020603050405020304" pitchFamily="18" charset="0"/>
                        </a:rPr>
                        <a:t>Block execution → Monitor → Explain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6885210"/>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Decision Strategy</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Confidence-aware execution with continuous validation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Conservative abstention during high uncertainty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000047"/>
                  </a:ext>
                </a:extLst>
              </a:tr>
              <a:tr h="378372">
                <a:tc>
                  <a:txBody>
                    <a:bodyPr/>
                    <a:lstStyle/>
                    <a:p>
                      <a:pPr algn="ctr">
                        <a:buNone/>
                      </a:pPr>
                      <a:r>
                        <a:rPr lang="en-IN" sz="1050" b="1" dirty="0">
                          <a:latin typeface="Times New Roman" panose="02020603050405020304" pitchFamily="18" charset="0"/>
                          <a:cs typeface="Times New Roman" panose="02020603050405020304" pitchFamily="18" charset="0"/>
                        </a:rPr>
                        <a:t>Risk Handling</a:t>
                      </a:r>
                      <a:endParaRPr lang="en-IN"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Risk is managed through gradual state transitions (normal → warning → critical)</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Risk is minimized by halting execution entirely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795319"/>
                  </a:ext>
                </a:extLst>
              </a:tr>
              <a:tr h="268012">
                <a:tc>
                  <a:txBody>
                    <a:bodyPr/>
                    <a:lstStyle/>
                    <a:p>
                      <a:pPr algn="ctr">
                        <a:buNone/>
                      </a:pPr>
                      <a:r>
                        <a:rPr lang="en-IN" sz="1050" b="1" dirty="0">
                          <a:latin typeface="Times New Roman" panose="02020603050405020304" pitchFamily="18" charset="0"/>
                          <a:cs typeface="Times New Roman" panose="02020603050405020304" pitchFamily="18" charset="0"/>
                        </a:rPr>
                        <a:t>Explainability</a:t>
                      </a:r>
                      <a:endParaRPr lang="en-IN"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a:latin typeface="Times New Roman" panose="02020603050405020304" pitchFamily="18" charset="0"/>
                          <a:cs typeface="Times New Roman" panose="02020603050405020304" pitchFamily="18" charset="0"/>
                        </a:rPr>
                        <a:t>Explanations generated alongside execution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Explanations generated to justify abstention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6881246"/>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User Trust</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dirty="0">
                          <a:latin typeface="Times New Roman" panose="02020603050405020304" pitchFamily="18" charset="0"/>
                          <a:cs typeface="Times New Roman" panose="02020603050405020304" pitchFamily="18" charset="0"/>
                        </a:rPr>
                        <a:t>High, due to transparent rationale and confidence reporting</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High, due to explicit uncertainty disclosure</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7887430"/>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Human Involvement</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dirty="0">
                          <a:latin typeface="Times New Roman" panose="02020603050405020304" pitchFamily="18" charset="0"/>
                          <a:cs typeface="Times New Roman" panose="02020603050405020304" pitchFamily="18" charset="0"/>
                        </a:rPr>
                        <a:t>Minimal during stable conditions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Increased human oversight during unstable conditions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778081"/>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Performance Orientation</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Balanced focus on safety, interpretability, and execution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Strong focus on capital protection and control</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969668"/>
                  </a:ext>
                </a:extLst>
              </a:tr>
              <a:tr h="670333">
                <a:tc>
                  <a:txBody>
                    <a:bodyPr/>
                    <a:lstStyle/>
                    <a:p>
                      <a:pPr algn="ctr">
                        <a:buNone/>
                      </a:pPr>
                      <a:r>
                        <a:rPr lang="en-IN" sz="1050" b="1">
                          <a:latin typeface="Times New Roman" panose="02020603050405020304" pitchFamily="18" charset="0"/>
                          <a:cs typeface="Times New Roman" panose="02020603050405020304" pitchFamily="18" charset="0"/>
                        </a:rPr>
                        <a:t>Advantages</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dirty="0">
                          <a:latin typeface="Times New Roman" panose="02020603050405020304" pitchFamily="18" charset="0"/>
                          <a:cs typeface="Times New Roman" panose="02020603050405020304" pitchFamily="18" charset="0"/>
                        </a:rPr>
                        <a:t>• Transparent decisions </a:t>
                      </a:r>
                      <a:br>
                        <a:rPr lang="en-US" sz="1050" dirty="0">
                          <a:latin typeface="Times New Roman" panose="02020603050405020304" pitchFamily="18" charset="0"/>
                          <a:cs typeface="Times New Roman" panose="02020603050405020304" pitchFamily="18" charset="0"/>
                        </a:rPr>
                      </a:br>
                      <a:r>
                        <a:rPr lang="en-US" sz="1050" dirty="0">
                          <a:latin typeface="Times New Roman" panose="02020603050405020304" pitchFamily="18" charset="0"/>
                          <a:cs typeface="Times New Roman" panose="02020603050405020304" pitchFamily="18" charset="0"/>
                        </a:rPr>
                        <a:t>• Risk-aware execution </a:t>
                      </a:r>
                      <a:br>
                        <a:rPr lang="en-US" sz="1050" dirty="0">
                          <a:latin typeface="Times New Roman" panose="02020603050405020304" pitchFamily="18" charset="0"/>
                          <a:cs typeface="Times New Roman" panose="02020603050405020304" pitchFamily="18" charset="0"/>
                        </a:rPr>
                      </a:br>
                      <a:r>
                        <a:rPr lang="en-US" sz="1050" dirty="0">
                          <a:latin typeface="Times New Roman" panose="02020603050405020304" pitchFamily="18" charset="0"/>
                          <a:cs typeface="Times New Roman" panose="02020603050405020304" pitchFamily="18" charset="0"/>
                        </a:rPr>
                        <a:t>• Audit-friendly design </a:t>
                      </a:r>
                      <a:br>
                        <a:rPr lang="en-US" sz="1050" dirty="0">
                          <a:latin typeface="Times New Roman" panose="02020603050405020304" pitchFamily="18" charset="0"/>
                          <a:cs typeface="Times New Roman" panose="02020603050405020304" pitchFamily="18" charset="0"/>
                        </a:rPr>
                      </a:br>
                      <a:r>
                        <a:rPr lang="en-US" sz="1050" dirty="0">
                          <a:latin typeface="Times New Roman" panose="02020603050405020304" pitchFamily="18" charset="0"/>
                          <a:cs typeface="Times New Roman" panose="02020603050405020304" pitchFamily="18" charset="0"/>
                        </a:rPr>
                        <a:t>• Aligned with institutional trading practices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 Strong risk containment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Explicit uncertainty handling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Regulatory-friendly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Human-in-the-loop support</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7541039"/>
                  </a:ext>
                </a:extLst>
              </a:tr>
              <a:tr h="513842">
                <a:tc>
                  <a:txBody>
                    <a:bodyPr/>
                    <a:lstStyle/>
                    <a:p>
                      <a:pPr algn="ctr">
                        <a:buNone/>
                      </a:pPr>
                      <a:r>
                        <a:rPr lang="en-IN" sz="1050" b="1">
                          <a:latin typeface="Times New Roman" panose="02020603050405020304" pitchFamily="18" charset="0"/>
                          <a:cs typeface="Times New Roman" panose="02020603050405020304" pitchFamily="18" charset="0"/>
                        </a:rPr>
                        <a:t>Limitations</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 Conservative execution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Slightly higher system complexity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Not optimized for pure speed</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 Missed opportunities possible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Lower automation level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Slower recovery to execution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5289689"/>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Best Use Case</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Stable market regimes with high confidence signals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a:latin typeface="Times New Roman" panose="02020603050405020304" pitchFamily="18" charset="0"/>
                          <a:cs typeface="Times New Roman" panose="02020603050405020304" pitchFamily="18" charset="0"/>
                        </a:rPr>
                        <a:t>Volatile or ambiguous market regimes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0483161"/>
                  </a:ext>
                </a:extLst>
              </a:tr>
              <a:tr h="268012">
                <a:tc>
                  <a:txBody>
                    <a:bodyPr/>
                    <a:lstStyle/>
                    <a:p>
                      <a:pPr algn="ctr">
                        <a:buNone/>
                      </a:pPr>
                      <a:r>
                        <a:rPr lang="en-IN" sz="1050" b="1" dirty="0">
                          <a:latin typeface="Times New Roman" panose="02020603050405020304" pitchFamily="18" charset="0"/>
                          <a:cs typeface="Times New Roman" panose="02020603050405020304" pitchFamily="18" charset="0"/>
                        </a:rPr>
                        <a:t>Design Intent</a:t>
                      </a:r>
                      <a:endParaRPr lang="en-IN"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a:latin typeface="Times New Roman" panose="02020603050405020304" pitchFamily="18" charset="0"/>
                          <a:cs typeface="Times New Roman" panose="02020603050405020304" pitchFamily="18" charset="0"/>
                        </a:rPr>
                        <a:t>Controlled automation with explainability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dirty="0">
                          <a:latin typeface="Times New Roman" panose="02020603050405020304" pitchFamily="18" charset="0"/>
                          <a:cs typeface="Times New Roman" panose="02020603050405020304" pitchFamily="18" charset="0"/>
                        </a:rPr>
                        <a:t>Protective fallback ensuring system safety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760358"/>
                  </a:ext>
                </a:extLst>
              </a:tr>
            </a:tbl>
          </a:graphicData>
        </a:graphic>
      </p:graphicFrame>
      <p:sp>
        <p:nvSpPr>
          <p:cNvPr id="3" name="Google Shape;121;p2">
            <a:extLst>
              <a:ext uri="{FF2B5EF4-FFF2-40B4-BE49-F238E27FC236}">
                <a16:creationId xmlns:a16="http://schemas.microsoft.com/office/drawing/2014/main" id="{8B6894C3-04A5-9133-AB21-F2F23FEFC39C}"/>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4" name="Google Shape;96;p3">
            <a:extLst>
              <a:ext uri="{FF2B5EF4-FFF2-40B4-BE49-F238E27FC236}">
                <a16:creationId xmlns:a16="http://schemas.microsoft.com/office/drawing/2014/main" id="{5A22CEBA-7155-7678-0704-13A416EC1FAB}"/>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538737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59F50145-B8EF-D58F-D0A6-40C7CFDE7D99}"/>
            </a:ext>
          </a:extLst>
        </p:cNvPr>
        <p:cNvGrpSpPr/>
        <p:nvPr/>
      </p:nvGrpSpPr>
      <p:grpSpPr>
        <a:xfrm>
          <a:off x="0" y="0"/>
          <a:ext cx="0" cy="0"/>
          <a:chOff x="0" y="0"/>
          <a:chExt cx="0" cy="0"/>
        </a:xfrm>
      </p:grpSpPr>
      <p:sp>
        <p:nvSpPr>
          <p:cNvPr id="183" name="Google Shape;183;p8">
            <a:extLst>
              <a:ext uri="{FF2B5EF4-FFF2-40B4-BE49-F238E27FC236}">
                <a16:creationId xmlns:a16="http://schemas.microsoft.com/office/drawing/2014/main" id="{F8C7BD1E-577B-447A-71F7-349239B946F6}"/>
              </a:ext>
            </a:extLst>
          </p:cNvPr>
          <p:cNvSpPr/>
          <p:nvPr/>
        </p:nvSpPr>
        <p:spPr>
          <a:xfrm>
            <a:off x="3973286" y="1363436"/>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84" name="Google Shape;184;p8">
            <a:extLst>
              <a:ext uri="{FF2B5EF4-FFF2-40B4-BE49-F238E27FC236}">
                <a16:creationId xmlns:a16="http://schemas.microsoft.com/office/drawing/2014/main" id="{33E1ACA0-377B-405F-D3BD-E880BFFA3DFA}"/>
              </a:ext>
            </a:extLst>
          </p:cNvPr>
          <p:cNvSpPr txBox="1"/>
          <p:nvPr/>
        </p:nvSpPr>
        <p:spPr>
          <a:xfrm>
            <a:off x="5529942" y="936172"/>
            <a:ext cx="6063343"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dirty="0">
                <a:solidFill>
                  <a:schemeClr val="dk1"/>
                </a:solidFill>
                <a:latin typeface="Trebuchet MS"/>
                <a:ea typeface="Trebuchet MS"/>
                <a:cs typeface="Trebuchet MS"/>
                <a:sym typeface="Trebuchet MS"/>
              </a:rPr>
              <a:t>Architecture</a:t>
            </a:r>
            <a:endParaRPr sz="2400" b="0" i="0" u="none" strike="noStrike" cap="none" dirty="0">
              <a:solidFill>
                <a:schemeClr val="dk1"/>
              </a:solidFill>
              <a:latin typeface="Calibri"/>
              <a:ea typeface="Calibri"/>
              <a:cs typeface="Calibri"/>
              <a:sym typeface="Calibri"/>
            </a:endParaRPr>
          </a:p>
        </p:txBody>
      </p:sp>
      <p:pic>
        <p:nvPicPr>
          <p:cNvPr id="186" name="Google Shape;186;p8">
            <a:extLst>
              <a:ext uri="{FF2B5EF4-FFF2-40B4-BE49-F238E27FC236}">
                <a16:creationId xmlns:a16="http://schemas.microsoft.com/office/drawing/2014/main" id="{DED09F1E-6668-3E29-4FEA-EDB777BF879F}"/>
              </a:ext>
            </a:extLst>
          </p:cNvPr>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88" name="Google Shape;188;p8">
            <a:extLst>
              <a:ext uri="{FF2B5EF4-FFF2-40B4-BE49-F238E27FC236}">
                <a16:creationId xmlns:a16="http://schemas.microsoft.com/office/drawing/2014/main" id="{E15DD4FE-AE68-9D84-DB9B-B2F04B61C274}"/>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17</a:t>
            </a:fld>
            <a:endParaRPr/>
          </a:p>
        </p:txBody>
      </p:sp>
      <p:pic>
        <p:nvPicPr>
          <p:cNvPr id="1026" name="Picture 2">
            <a:extLst>
              <a:ext uri="{FF2B5EF4-FFF2-40B4-BE49-F238E27FC236}">
                <a16:creationId xmlns:a16="http://schemas.microsoft.com/office/drawing/2014/main" id="{F6BAD240-73D0-7B68-2798-682CD0CBE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627" y="1654351"/>
            <a:ext cx="6925605" cy="461833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1;p2">
            <a:extLst>
              <a:ext uri="{FF2B5EF4-FFF2-40B4-BE49-F238E27FC236}">
                <a16:creationId xmlns:a16="http://schemas.microsoft.com/office/drawing/2014/main" id="{EA81CD0E-A6B3-29EE-C881-4E140F7E15AD}"/>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C348374B-14B9-5A42-4C88-0F5FCB48D091}"/>
              </a:ext>
            </a:extLst>
          </p:cNvPr>
          <p:cNvSpPr txBox="1"/>
          <p:nvPr/>
        </p:nvSpPr>
        <p:spPr>
          <a:xfrm>
            <a:off x="206829" y="1858107"/>
            <a:ext cx="4572000" cy="4031873"/>
          </a:xfrm>
          <a:prstGeom prst="rect">
            <a:avLst/>
          </a:prstGeom>
          <a:solidFill>
            <a:schemeClr val="bg2">
              <a:lumMod val="20000"/>
              <a:lumOff val="80000"/>
              <a:alpha val="23000"/>
            </a:schemeClr>
          </a:solidFill>
        </p:spPr>
        <p:txBody>
          <a:bodyPr wrap="square" rtlCol="0">
            <a:spAutoFit/>
          </a:bodyPr>
          <a:lstStyle/>
          <a:p>
            <a:pPr algn="just"/>
            <a:r>
              <a:rPr lang="en-US" b="1" dirty="0">
                <a:solidFill>
                  <a:schemeClr val="tx1"/>
                </a:solidFill>
              </a:rPr>
              <a:t>System Architecture Layers</a:t>
            </a:r>
          </a:p>
          <a:p>
            <a:pPr marL="285750" indent="-285750" algn="just">
              <a:buFont typeface="Arial" panose="020B0604020202020204" pitchFamily="34" charset="0"/>
              <a:buChar char="•"/>
            </a:pPr>
            <a:endParaRPr lang="en-US" b="1"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User Layer</a:t>
            </a:r>
            <a:r>
              <a:rPr lang="en-US" sz="1200" dirty="0">
                <a:solidFill>
                  <a:schemeClr val="tx1"/>
                </a:solidFill>
                <a:latin typeface="Times New Roman" panose="02020603050405020304" pitchFamily="18" charset="0"/>
                <a:cs typeface="Times New Roman" panose="02020603050405020304" pitchFamily="18" charset="0"/>
              </a:rPr>
              <a:t>: Manages presentation and interaction by handling user engagement through the UI, dashboards for visualization, and interaction controls.</a:t>
            </a:r>
          </a:p>
          <a:p>
            <a:pPr marL="171450" indent="-171450" algn="jus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Decision Intelligence Layer</a:t>
            </a:r>
            <a:r>
              <a:rPr lang="en-US" sz="1200" dirty="0">
                <a:solidFill>
                  <a:schemeClr val="tx1"/>
                </a:solidFill>
                <a:latin typeface="Times New Roman" panose="02020603050405020304" pitchFamily="18" charset="0"/>
                <a:cs typeface="Times New Roman" panose="02020603050405020304" pitchFamily="18" charset="0"/>
              </a:rPr>
              <a:t>: Serves as the core decision logic, evaluating strategies and controlling execution or abstention based on confidence inputs and controller logic.</a:t>
            </a:r>
          </a:p>
          <a:p>
            <a:pPr marL="171450" indent="-171450" algn="jus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Confidence &amp; Explainability Layer</a:t>
            </a:r>
            <a:r>
              <a:rPr lang="en-US" sz="1200" dirty="0">
                <a:solidFill>
                  <a:schemeClr val="tx1"/>
                </a:solidFill>
                <a:latin typeface="Times New Roman" panose="02020603050405020304" pitchFamily="18" charset="0"/>
                <a:cs typeface="Times New Roman" panose="02020603050405020304" pitchFamily="18" charset="0"/>
              </a:rPr>
              <a:t>: Acts as the "Explainability-First Core" by assessing uncertainty and regime stability to generate human-readable rationales for all decisions.</a:t>
            </a:r>
          </a:p>
          <a:p>
            <a:pPr marL="171450" indent="-171450" algn="jus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Monitoring &amp; Governance Layer: </a:t>
            </a:r>
            <a:r>
              <a:rPr lang="en-US" sz="1200" dirty="0">
                <a:solidFill>
                  <a:schemeClr val="tx1"/>
                </a:solidFill>
                <a:latin typeface="Times New Roman" panose="02020603050405020304" pitchFamily="18" charset="0"/>
                <a:cs typeface="Times New Roman" panose="02020603050405020304" pitchFamily="18" charset="0"/>
              </a:rPr>
              <a:t>Provides oversight and transparency through system monitoring, alert intelligence, and comprehensive audit trails to ensure accountability.</a:t>
            </a:r>
          </a:p>
          <a:p>
            <a:pPr marL="171450" indent="-171450" algn="jus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Data &amp; External Interfaces Layer</a:t>
            </a:r>
            <a:r>
              <a:rPr lang="en-US" sz="1200" dirty="0">
                <a:solidFill>
                  <a:schemeClr val="tx1"/>
                </a:solidFill>
                <a:latin typeface="Times New Roman" panose="02020603050405020304" pitchFamily="18" charset="0"/>
                <a:cs typeface="Times New Roman" panose="02020603050405020304" pitchFamily="18" charset="0"/>
              </a:rPr>
              <a:t>: Abstracts data acquisition and reporting boundaries by managing market data sources, indicator inputs, and reporting outputs.</a:t>
            </a:r>
          </a:p>
        </p:txBody>
      </p:sp>
      <p:sp>
        <p:nvSpPr>
          <p:cNvPr id="5" name="Google Shape;96;p3">
            <a:extLst>
              <a:ext uri="{FF2B5EF4-FFF2-40B4-BE49-F238E27FC236}">
                <a16:creationId xmlns:a16="http://schemas.microsoft.com/office/drawing/2014/main" id="{FD7C85DE-3629-2FBE-33DA-7BDC74932F45}"/>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703366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EE8F7ED6-60F7-2A56-7BE8-7B3E26AC6B75}"/>
            </a:ext>
          </a:extLst>
        </p:cNvPr>
        <p:cNvGrpSpPr/>
        <p:nvPr/>
      </p:nvGrpSpPr>
      <p:grpSpPr>
        <a:xfrm>
          <a:off x="0" y="0"/>
          <a:ext cx="0" cy="0"/>
          <a:chOff x="0" y="0"/>
          <a:chExt cx="0" cy="0"/>
        </a:xfrm>
      </p:grpSpPr>
      <p:sp>
        <p:nvSpPr>
          <p:cNvPr id="183" name="Google Shape;183;p8">
            <a:extLst>
              <a:ext uri="{FF2B5EF4-FFF2-40B4-BE49-F238E27FC236}">
                <a16:creationId xmlns:a16="http://schemas.microsoft.com/office/drawing/2014/main" id="{E3E4E9E6-CDA9-4599-73F1-29109C1C21E1}"/>
              </a:ext>
            </a:extLst>
          </p:cNvPr>
          <p:cNvSpPr/>
          <p:nvPr/>
        </p:nvSpPr>
        <p:spPr>
          <a:xfrm>
            <a:off x="4158341" y="1494064"/>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84" name="Google Shape;184;p8">
            <a:extLst>
              <a:ext uri="{FF2B5EF4-FFF2-40B4-BE49-F238E27FC236}">
                <a16:creationId xmlns:a16="http://schemas.microsoft.com/office/drawing/2014/main" id="{55ACEEC1-B416-CF56-6756-0AC0E4BDECD8}"/>
              </a:ext>
            </a:extLst>
          </p:cNvPr>
          <p:cNvSpPr txBox="1"/>
          <p:nvPr/>
        </p:nvSpPr>
        <p:spPr>
          <a:xfrm>
            <a:off x="5714997" y="1055914"/>
            <a:ext cx="6063343"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dirty="0">
                <a:solidFill>
                  <a:schemeClr val="dk1"/>
                </a:solidFill>
                <a:latin typeface="Trebuchet MS"/>
                <a:ea typeface="Calibri"/>
                <a:cs typeface="Calibri"/>
                <a:sym typeface="Trebuchet MS"/>
              </a:rPr>
              <a:t>Phase II Wireframe in Progress</a:t>
            </a:r>
            <a:endParaRPr sz="2400" b="0" i="0" u="none" strike="noStrike" cap="none" dirty="0">
              <a:solidFill>
                <a:schemeClr val="dk1"/>
              </a:solidFill>
              <a:latin typeface="Calibri"/>
              <a:ea typeface="Calibri"/>
              <a:cs typeface="Calibri"/>
              <a:sym typeface="Calibri"/>
            </a:endParaRPr>
          </a:p>
        </p:txBody>
      </p:sp>
      <p:pic>
        <p:nvPicPr>
          <p:cNvPr id="186" name="Google Shape;186;p8">
            <a:extLst>
              <a:ext uri="{FF2B5EF4-FFF2-40B4-BE49-F238E27FC236}">
                <a16:creationId xmlns:a16="http://schemas.microsoft.com/office/drawing/2014/main" id="{95DE430C-9D4D-0870-EFA5-39FE954E3569}"/>
              </a:ext>
            </a:extLst>
          </p:cNvPr>
          <p:cNvPicPr preferRelativeResize="0"/>
          <p:nvPr/>
        </p:nvPicPr>
        <p:blipFill rotWithShape="1">
          <a:blip r:embed="rId5">
            <a:alphaModFix/>
          </a:blip>
          <a:srcRect/>
          <a:stretch/>
        </p:blipFill>
        <p:spPr>
          <a:xfrm>
            <a:off x="10896601" y="0"/>
            <a:ext cx="1295399" cy="1025106"/>
          </a:xfrm>
          <a:prstGeom prst="rect">
            <a:avLst/>
          </a:prstGeom>
          <a:noFill/>
          <a:ln>
            <a:noFill/>
          </a:ln>
        </p:spPr>
      </p:pic>
      <p:sp>
        <p:nvSpPr>
          <p:cNvPr id="188" name="Google Shape;188;p8">
            <a:extLst>
              <a:ext uri="{FF2B5EF4-FFF2-40B4-BE49-F238E27FC236}">
                <a16:creationId xmlns:a16="http://schemas.microsoft.com/office/drawing/2014/main" id="{ABFD0AFB-2A18-614F-D56C-29C5EA600B89}"/>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18</a:t>
            </a:fld>
            <a:endParaRPr/>
          </a:p>
        </p:txBody>
      </p:sp>
      <p:pic>
        <p:nvPicPr>
          <p:cNvPr id="3" name="Untitled (1) (online-video-cutter.com)">
            <a:hlinkClick r:id="" action="ppaction://media"/>
            <a:extLst>
              <a:ext uri="{FF2B5EF4-FFF2-40B4-BE49-F238E27FC236}">
                <a16:creationId xmlns:a16="http://schemas.microsoft.com/office/drawing/2014/main" id="{E8D12CDD-EC3A-8CC0-D50C-D033E25B2E1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78309" y="1617749"/>
            <a:ext cx="9689689" cy="4708911"/>
          </a:xfrm>
          <a:prstGeom prst="rect">
            <a:avLst/>
          </a:prstGeom>
        </p:spPr>
      </p:pic>
      <p:sp>
        <p:nvSpPr>
          <p:cNvPr id="2" name="Google Shape;121;p2">
            <a:extLst>
              <a:ext uri="{FF2B5EF4-FFF2-40B4-BE49-F238E27FC236}">
                <a16:creationId xmlns:a16="http://schemas.microsoft.com/office/drawing/2014/main" id="{58B95CA4-734F-5FC9-A099-24BD95A57B86}"/>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4" name="Google Shape;96;p3">
            <a:extLst>
              <a:ext uri="{FF2B5EF4-FFF2-40B4-BE49-F238E27FC236}">
                <a16:creationId xmlns:a16="http://schemas.microsoft.com/office/drawing/2014/main" id="{77E3D85D-568A-7C5E-51FB-F7DCA295015B}"/>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
        <p:nvSpPr>
          <p:cNvPr id="5" name="Rectangle 4">
            <a:extLst>
              <a:ext uri="{FF2B5EF4-FFF2-40B4-BE49-F238E27FC236}">
                <a16:creationId xmlns:a16="http://schemas.microsoft.com/office/drawing/2014/main" id="{E113EA23-1914-8857-B73A-BB2ACF215A03}"/>
              </a:ext>
            </a:extLst>
          </p:cNvPr>
          <p:cNvSpPr/>
          <p:nvPr/>
        </p:nvSpPr>
        <p:spPr>
          <a:xfrm>
            <a:off x="3284976" y="2967335"/>
            <a:ext cx="5622052"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Redo Recording</a:t>
            </a:r>
          </a:p>
        </p:txBody>
      </p:sp>
    </p:spTree>
    <p:extLst>
      <p:ext uri="{BB962C8B-B14F-4D97-AF65-F5344CB8AC3E}">
        <p14:creationId xmlns:p14="http://schemas.microsoft.com/office/powerpoint/2010/main" val="348789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1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268443d32f_0_0"/>
          <p:cNvSpPr/>
          <p:nvPr/>
        </p:nvSpPr>
        <p:spPr>
          <a:xfrm>
            <a:off x="4332515" y="1483179"/>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208" name="Google Shape;208;g3268443d32f_0_0"/>
          <p:cNvSpPr txBox="1"/>
          <p:nvPr/>
        </p:nvSpPr>
        <p:spPr>
          <a:xfrm>
            <a:off x="4659085" y="1055915"/>
            <a:ext cx="7293429"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Project Progress Plan for Phase 2</a:t>
            </a:r>
            <a:endParaRPr sz="2400" b="0" i="0" u="none" strike="noStrike" cap="none">
              <a:solidFill>
                <a:schemeClr val="dk1"/>
              </a:solidFill>
              <a:latin typeface="Calibri"/>
              <a:ea typeface="Calibri"/>
              <a:cs typeface="Calibri"/>
              <a:sym typeface="Calibri"/>
            </a:endParaRPr>
          </a:p>
        </p:txBody>
      </p:sp>
      <p:pic>
        <p:nvPicPr>
          <p:cNvPr id="210" name="Google Shape;210;g3268443d32f_0_0"/>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212" name="Google Shape;212;g3268443d32f_0_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19</a:t>
            </a:fld>
            <a:endParaRPr/>
          </a:p>
        </p:txBody>
      </p:sp>
      <p:sp>
        <p:nvSpPr>
          <p:cNvPr id="3" name="Google Shape;121;p2">
            <a:extLst>
              <a:ext uri="{FF2B5EF4-FFF2-40B4-BE49-F238E27FC236}">
                <a16:creationId xmlns:a16="http://schemas.microsoft.com/office/drawing/2014/main" id="{48B09C17-04ED-01A7-C71D-219E1BCD837E}"/>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5" name="Google Shape;96;p3">
            <a:extLst>
              <a:ext uri="{FF2B5EF4-FFF2-40B4-BE49-F238E27FC236}">
                <a16:creationId xmlns:a16="http://schemas.microsoft.com/office/drawing/2014/main" id="{D41F8AED-DAFE-6D47-902D-9FC7428AB3E7}"/>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pic>
        <p:nvPicPr>
          <p:cNvPr id="8" name="Picture 7">
            <a:extLst>
              <a:ext uri="{FF2B5EF4-FFF2-40B4-BE49-F238E27FC236}">
                <a16:creationId xmlns:a16="http://schemas.microsoft.com/office/drawing/2014/main" id="{F62323A0-79CF-7092-8161-01162757E067}"/>
              </a:ext>
            </a:extLst>
          </p:cNvPr>
          <p:cNvPicPr>
            <a:picLocks noChangeAspect="1"/>
          </p:cNvPicPr>
          <p:nvPr/>
        </p:nvPicPr>
        <p:blipFill>
          <a:blip r:embed="rId4"/>
          <a:srcRect t="14285" b="7670"/>
          <a:stretch>
            <a:fillRect/>
          </a:stretch>
        </p:blipFill>
        <p:spPr>
          <a:xfrm>
            <a:off x="952500" y="1548424"/>
            <a:ext cx="10287000" cy="47835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p:nvPr/>
        </p:nvSpPr>
        <p:spPr>
          <a:xfrm rot="10800000" flipH="1">
            <a:off x="2397760" y="1682981"/>
            <a:ext cx="8270240" cy="45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16" name="Google Shape;116;p2"/>
          <p:cNvSpPr txBox="1"/>
          <p:nvPr/>
        </p:nvSpPr>
        <p:spPr>
          <a:xfrm>
            <a:off x="2057400" y="1763485"/>
            <a:ext cx="8077200" cy="4724400"/>
          </a:xfrm>
          <a:prstGeom prst="rect">
            <a:avLst/>
          </a:prstGeom>
          <a:noFill/>
          <a:ln>
            <a:noFill/>
          </a:ln>
        </p:spPr>
        <p:txBody>
          <a:bodyPr spcFirstLastPara="1" wrap="square" lIns="91425" tIns="45700" rIns="91425" bIns="45700" anchor="t" anchorCtr="0">
            <a:noAutofit/>
          </a:bodyPr>
          <a:lstStyle/>
          <a:p>
            <a:pPr marL="685791" marR="0" lvl="0" indent="-342900" algn="just" rtl="0">
              <a:spcBef>
                <a:spcPts val="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Abstract and scope.</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Suggestions from phase-1</a:t>
            </a:r>
          </a:p>
          <a:p>
            <a:pPr marL="685791" marR="0" lvl="0" indent="-342900" algn="just" rtl="0">
              <a:spcBef>
                <a:spcPts val="480"/>
              </a:spcBef>
              <a:spcAft>
                <a:spcPts val="0"/>
              </a:spcAft>
              <a:buClr>
                <a:schemeClr val="accent1"/>
              </a:buClr>
              <a:buSzPts val="2400"/>
              <a:buFont typeface="Noto Sans Symbols"/>
              <a:buChar char="▪"/>
            </a:pPr>
            <a:r>
              <a:rPr lang="en-US" sz="2400" dirty="0">
                <a:solidFill>
                  <a:schemeClr val="tx1"/>
                </a:solidFill>
                <a:latin typeface="Trebuchet MS"/>
                <a:ea typeface="Calibri"/>
                <a:cs typeface="Calibri"/>
                <a:sym typeface="Trebuchet MS"/>
              </a:rPr>
              <a:t>Literature survey</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Design Approach</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Design constraints, Assumptions and Dependencies</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Proposed methodology/Approach</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Architecture</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Project Progress Plan for Phase 2</a:t>
            </a:r>
            <a:endParaRPr sz="2400" b="0" i="0" u="none" strike="noStrike" cap="none" dirty="0">
              <a:solidFill>
                <a:schemeClr val="tx1"/>
              </a:solidFill>
              <a:latin typeface="Trebuchet MS"/>
              <a:ea typeface="Trebuchet MS"/>
              <a:cs typeface="Trebuchet MS"/>
              <a:sym typeface="Trebuchet MS"/>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References</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Any other Information</a:t>
            </a:r>
            <a:endParaRPr sz="1800" b="0" i="0" u="none" strike="noStrike" cap="none" dirty="0">
              <a:solidFill>
                <a:schemeClr val="tx1"/>
              </a:solidFill>
              <a:latin typeface="Calibri"/>
              <a:ea typeface="Calibri"/>
              <a:cs typeface="Calibri"/>
              <a:sym typeface="Calibri"/>
            </a:endParaRPr>
          </a:p>
        </p:txBody>
      </p:sp>
      <p:sp>
        <p:nvSpPr>
          <p:cNvPr id="117" name="Google Shape;117;p2"/>
          <p:cNvSpPr txBox="1"/>
          <p:nvPr/>
        </p:nvSpPr>
        <p:spPr>
          <a:xfrm>
            <a:off x="4191001" y="1243088"/>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Outline</a:t>
            </a:r>
            <a:endParaRPr sz="1800" b="0" i="0" u="none" strike="noStrike" cap="none">
              <a:solidFill>
                <a:schemeClr val="dk1"/>
              </a:solidFill>
              <a:latin typeface="Calibri"/>
              <a:ea typeface="Calibri"/>
              <a:cs typeface="Calibri"/>
              <a:sym typeface="Calibri"/>
            </a:endParaRPr>
          </a:p>
        </p:txBody>
      </p:sp>
      <p:pic>
        <p:nvPicPr>
          <p:cNvPr id="118" name="Google Shape;118;p2"/>
          <p:cNvPicPr preferRelativeResize="0"/>
          <p:nvPr/>
        </p:nvPicPr>
        <p:blipFill rotWithShape="1">
          <a:blip r:embed="rId3">
            <a:alphaModFix/>
          </a:blip>
          <a:srcRect/>
          <a:stretch/>
        </p:blipFill>
        <p:spPr>
          <a:xfrm>
            <a:off x="10896601" y="87085"/>
            <a:ext cx="1295399" cy="1025106"/>
          </a:xfrm>
          <a:prstGeom prst="rect">
            <a:avLst/>
          </a:prstGeom>
          <a:noFill/>
          <a:ln>
            <a:noFill/>
          </a:ln>
        </p:spPr>
      </p:pic>
      <p:sp>
        <p:nvSpPr>
          <p:cNvPr id="120" name="Google Shape;120;p2"/>
          <p:cNvSpPr txBox="1">
            <a:spLocks noGrp="1"/>
          </p:cNvSpPr>
          <p:nvPr>
            <p:ph type="sldNum" idx="12"/>
          </p:nvPr>
        </p:nvSpPr>
        <p:spPr>
          <a:xfrm>
            <a:off x="9900458" y="6546870"/>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2</a:t>
            </a:fld>
            <a:endParaRPr/>
          </a:p>
        </p:txBody>
      </p:sp>
      <p:sp>
        <p:nvSpPr>
          <p:cNvPr id="121" name="Google Shape;121;p2"/>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2" name="Google Shape;96;p3">
            <a:extLst>
              <a:ext uri="{FF2B5EF4-FFF2-40B4-BE49-F238E27FC236}">
                <a16:creationId xmlns:a16="http://schemas.microsoft.com/office/drawing/2014/main" id="{1BAC099D-1517-252B-A096-F7CBCBA48772}"/>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0"/>
          <p:cNvSpPr/>
          <p:nvPr/>
        </p:nvSpPr>
        <p:spPr>
          <a:xfrm>
            <a:off x="4354286" y="1396098"/>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0" name="Google Shape;220;p10"/>
          <p:cNvSpPr txBox="1"/>
          <p:nvPr/>
        </p:nvSpPr>
        <p:spPr>
          <a:xfrm>
            <a:off x="5148942" y="968831"/>
            <a:ext cx="6825343"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References</a:t>
            </a:r>
            <a:endParaRPr sz="1800" b="0" i="0" u="none" strike="noStrike" cap="none">
              <a:solidFill>
                <a:schemeClr val="dk1"/>
              </a:solidFill>
              <a:latin typeface="Calibri"/>
              <a:ea typeface="Calibri"/>
              <a:cs typeface="Calibri"/>
              <a:sym typeface="Calibri"/>
            </a:endParaRPr>
          </a:p>
        </p:txBody>
      </p:sp>
      <p:pic>
        <p:nvPicPr>
          <p:cNvPr id="222" name="Google Shape;222;p10"/>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224" name="Google Shape;224;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20</a:t>
            </a:fld>
            <a:endParaRPr/>
          </a:p>
        </p:txBody>
      </p:sp>
      <p:sp>
        <p:nvSpPr>
          <p:cNvPr id="2" name="Google Shape;121;p2">
            <a:extLst>
              <a:ext uri="{FF2B5EF4-FFF2-40B4-BE49-F238E27FC236}">
                <a16:creationId xmlns:a16="http://schemas.microsoft.com/office/drawing/2014/main" id="{B8AA74DE-E805-CEB6-15BC-5935B5E21F30}"/>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3" name="TextBox 1">
            <a:extLst>
              <a:ext uri="{FF2B5EF4-FFF2-40B4-BE49-F238E27FC236}">
                <a16:creationId xmlns:a16="http://schemas.microsoft.com/office/drawing/2014/main" id="{3FBA6F6E-F54A-49D2-1DB9-7C2127DA6F4B}"/>
              </a:ext>
            </a:extLst>
          </p:cNvPr>
          <p:cNvSpPr txBox="1">
            <a:spLocks noChangeArrowheads="1"/>
          </p:cNvSpPr>
          <p:nvPr/>
        </p:nvSpPr>
        <p:spPr bwMode="auto">
          <a:xfrm>
            <a:off x="462755" y="1445525"/>
            <a:ext cx="1126648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a:buFont typeface="Arial" panose="020B0604020202020204" pitchFamily="34" charset="0"/>
              <a:buAutoNum type="arabicPeriod"/>
            </a:pPr>
            <a:r>
              <a:rPr lang="en-IN" altLang="en-US" sz="1300" dirty="0">
                <a:latin typeface="Times New Roman" panose="02020603050405020304" pitchFamily="18" charset="0"/>
                <a:cs typeface="Times New Roman" panose="02020603050405020304" pitchFamily="18" charset="0"/>
              </a:rPr>
              <a:t> V. </a:t>
            </a:r>
            <a:r>
              <a:rPr lang="en-IN" altLang="en-US" sz="1300" dirty="0" err="1">
                <a:latin typeface="Times New Roman" panose="02020603050405020304" pitchFamily="18" charset="0"/>
                <a:cs typeface="Times New Roman" panose="02020603050405020304" pitchFamily="18" charset="0"/>
              </a:rPr>
              <a:t>Kosidphokin</a:t>
            </a:r>
            <a:r>
              <a:rPr lang="en-IN" altLang="en-US" sz="1300" dirty="0">
                <a:latin typeface="Times New Roman" panose="02020603050405020304" pitchFamily="18" charset="0"/>
                <a:cs typeface="Times New Roman" panose="02020603050405020304" pitchFamily="18" charset="0"/>
              </a:rPr>
              <a:t>, P. </a:t>
            </a:r>
            <a:r>
              <a:rPr lang="en-IN" altLang="en-US" sz="1300" dirty="0" err="1">
                <a:latin typeface="Times New Roman" panose="02020603050405020304" pitchFamily="18" charset="0"/>
                <a:cs typeface="Times New Roman" panose="02020603050405020304" pitchFamily="18" charset="0"/>
              </a:rPr>
              <a:t>Loedtrakunchai</a:t>
            </a:r>
            <a:r>
              <a:rPr lang="en-IN" altLang="en-US" sz="1300" dirty="0">
                <a:latin typeface="Times New Roman" panose="02020603050405020304" pitchFamily="18" charset="0"/>
                <a:cs typeface="Times New Roman" panose="02020603050405020304" pitchFamily="18" charset="0"/>
              </a:rPr>
              <a:t>, N. </a:t>
            </a:r>
            <a:r>
              <a:rPr lang="en-IN" altLang="en-US" sz="1300" dirty="0" err="1">
                <a:latin typeface="Times New Roman" panose="02020603050405020304" pitchFamily="18" charset="0"/>
                <a:cs typeface="Times New Roman" panose="02020603050405020304" pitchFamily="18" charset="0"/>
              </a:rPr>
              <a:t>Sinamnuaiphon</a:t>
            </a:r>
            <a:r>
              <a:rPr lang="en-IN" altLang="en-US" sz="1300" dirty="0">
                <a:latin typeface="Times New Roman" panose="02020603050405020304" pitchFamily="18" charset="0"/>
                <a:cs typeface="Times New Roman" panose="02020603050405020304" pitchFamily="18" charset="0"/>
              </a:rPr>
              <a:t>, and S. </a:t>
            </a:r>
            <a:r>
              <a:rPr lang="en-IN" altLang="en-US" sz="1300" dirty="0" err="1">
                <a:latin typeface="Times New Roman" panose="02020603050405020304" pitchFamily="18" charset="0"/>
                <a:cs typeface="Times New Roman" panose="02020603050405020304" pitchFamily="18" charset="0"/>
              </a:rPr>
              <a:t>Kuptanon</a:t>
            </a:r>
            <a:r>
              <a:rPr lang="en-IN" altLang="en-US" sz="1300" dirty="0">
                <a:latin typeface="Times New Roman" panose="02020603050405020304" pitchFamily="18" charset="0"/>
                <a:cs typeface="Times New Roman" panose="02020603050405020304" pitchFamily="18" charset="0"/>
              </a:rPr>
              <a:t>, “FinRL: Adaptive Model Selection for Reinforcement Learning in Stock Trading,” in Proc. 2025 IEEE 11th Int. Conf. Intelligent Data and Security (IDS), 2025.</a:t>
            </a:r>
          </a:p>
          <a:p>
            <a:pPr algn="just">
              <a:buFont typeface="Arial" panose="020B0604020202020204" pitchFamily="34" charset="0"/>
              <a:buAutoNum type="arabicPeriod"/>
            </a:pPr>
            <a:endParaRPr lang="en-IN" alt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300" dirty="0">
                <a:latin typeface="Times New Roman" panose="02020603050405020304" pitchFamily="18" charset="0"/>
                <a:cs typeface="Times New Roman" panose="02020603050405020304" pitchFamily="18" charset="0"/>
              </a:rPr>
              <a:t> A. Sattar, A. Sarwar, S. Gillani, M. Bukhari, S. Rho, and M. Faseeh, “A Novel RMS-Driven Deep Reinforcement Learning for Optimized Portfolio Management in Stock Trading,” IEEE Access, 2025.</a:t>
            </a:r>
          </a:p>
          <a:p>
            <a:pPr algn="just">
              <a:buFont typeface="Arial" panose="020B0604020202020204" pitchFamily="34" charset="0"/>
              <a:buAutoNum type="arabicPeriod"/>
            </a:pPr>
            <a:endParaRPr lang="en-IN" alt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300" dirty="0">
                <a:latin typeface="Times New Roman" panose="02020603050405020304" pitchFamily="18" charset="0"/>
                <a:cs typeface="Times New Roman" panose="02020603050405020304" pitchFamily="18" charset="0"/>
              </a:rPr>
              <a:t> D. Luo, S. Li, W. Liao, and R. Yan, “</a:t>
            </a:r>
            <a:r>
              <a:rPr lang="en-IN" altLang="en-US" sz="1300" dirty="0" err="1">
                <a:latin typeface="Times New Roman" panose="02020603050405020304" pitchFamily="18" charset="0"/>
                <a:cs typeface="Times New Roman" panose="02020603050405020304" pitchFamily="18" charset="0"/>
              </a:rPr>
              <a:t>MagicNet</a:t>
            </a:r>
            <a:r>
              <a:rPr lang="en-IN" altLang="en-US" sz="1300" dirty="0">
                <a:latin typeface="Times New Roman" panose="02020603050405020304" pitchFamily="18" charset="0"/>
                <a:cs typeface="Times New Roman" panose="02020603050405020304" pitchFamily="18" charset="0"/>
              </a:rPr>
              <a:t>: Memory-Aware Graph Interactive Causal Network for Multivariate Stock Price Movement Prediction,” IEEE Trans. </a:t>
            </a:r>
            <a:r>
              <a:rPr lang="en-IN" altLang="en-US" sz="1300" dirty="0" err="1">
                <a:latin typeface="Times New Roman" panose="02020603050405020304" pitchFamily="18" charset="0"/>
                <a:cs typeface="Times New Roman" panose="02020603050405020304" pitchFamily="18" charset="0"/>
              </a:rPr>
              <a:t>Knowl</a:t>
            </a:r>
            <a:r>
              <a:rPr lang="en-IN" altLang="en-US" sz="1300" dirty="0">
                <a:latin typeface="Times New Roman" panose="02020603050405020304" pitchFamily="18" charset="0"/>
                <a:cs typeface="Times New Roman" panose="02020603050405020304" pitchFamily="18" charset="0"/>
              </a:rPr>
              <a:t>. Data Eng., 2025.</a:t>
            </a:r>
          </a:p>
          <a:p>
            <a:pPr algn="just">
              <a:buFont typeface="Arial" panose="020B0604020202020204" pitchFamily="34" charset="0"/>
              <a:buAutoNum type="arabicPeriod"/>
            </a:pPr>
            <a:endParaRPr lang="en-IN" alt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300" dirty="0">
                <a:latin typeface="Times New Roman" panose="02020603050405020304" pitchFamily="18" charset="0"/>
                <a:cs typeface="Times New Roman" panose="02020603050405020304" pitchFamily="18" charset="0"/>
              </a:rPr>
              <a:t> R. S, S. V. N, G. Brindha, and M. V. Karthikeyan, “Stock Market Analysis and Price Prediction,” in Proc. 2025 Int. Conf. Frontier Technologies and Solutions (ICFTS), 2025.</a:t>
            </a:r>
          </a:p>
          <a:p>
            <a:pPr algn="just">
              <a:buFont typeface="Arial" panose="020B0604020202020204" pitchFamily="34" charset="0"/>
              <a:buAutoNum type="arabicPeriod"/>
            </a:pPr>
            <a:endParaRPr lang="en-IN" alt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300" dirty="0">
                <a:latin typeface="Times New Roman" panose="02020603050405020304" pitchFamily="18" charset="0"/>
                <a:cs typeface="Times New Roman" panose="02020603050405020304" pitchFamily="18" charset="0"/>
              </a:rPr>
              <a:t> Z. Zuo and F. Yang, “Portfolio Research Based on LSTM Model,” in Proc. 2025 16th Int. Conf. E-Education, E-Business, E-Management and E-Learning (IC4E), 2025.</a:t>
            </a:r>
          </a:p>
          <a:p>
            <a:pPr algn="just">
              <a:buFont typeface="Arial" panose="020B0604020202020204" pitchFamily="34" charset="0"/>
              <a:buAutoNum type="arabicPeriod"/>
            </a:pPr>
            <a:endParaRPr lang="en-IN" alt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300" dirty="0">
                <a:latin typeface="Times New Roman" panose="02020603050405020304" pitchFamily="18" charset="0"/>
                <a:cs typeface="Times New Roman" panose="02020603050405020304" pitchFamily="18" charset="0"/>
              </a:rPr>
              <a:t>A Sohan Avaneesh </a:t>
            </a:r>
            <a:r>
              <a:rPr lang="en-IN" altLang="en-US" sz="1300" dirty="0" err="1">
                <a:latin typeface="Times New Roman" panose="02020603050405020304" pitchFamily="18" charset="0"/>
                <a:cs typeface="Times New Roman" panose="02020603050405020304" pitchFamily="18" charset="0"/>
              </a:rPr>
              <a:t>Guptha</a:t>
            </a:r>
            <a:r>
              <a:rPr lang="en-IN" altLang="en-US" sz="1300" dirty="0">
                <a:latin typeface="Times New Roman" panose="02020603050405020304" pitchFamily="18" charset="0"/>
                <a:cs typeface="Times New Roman" panose="02020603050405020304" pitchFamily="18" charset="0"/>
              </a:rPr>
              <a:t>, Sri Surya Shobith Kamisetty, K Rupesh Venkata Sai Krishna, Bharathi Mohan G, </a:t>
            </a:r>
            <a:r>
              <a:rPr lang="en-IN" altLang="en-US" sz="1300" dirty="0" err="1">
                <a:latin typeface="Times New Roman" panose="02020603050405020304" pitchFamily="18" charset="0"/>
                <a:cs typeface="Times New Roman" panose="02020603050405020304" pitchFamily="18" charset="0"/>
              </a:rPr>
              <a:t>Gundala</a:t>
            </a:r>
            <a:r>
              <a:rPr lang="en-IN" altLang="en-US" sz="1300" dirty="0">
                <a:latin typeface="Times New Roman" panose="02020603050405020304" pitchFamily="18" charset="0"/>
                <a:cs typeface="Times New Roman" panose="02020603050405020304" pitchFamily="18" charset="0"/>
              </a:rPr>
              <a:t> Pallavi, Prasanna Kumar R, "Sector-Wise Portfolio Risk Assessment: Monte Carlo Simulation of NIFTY 50 Stocks," 2025 International Conference on Advanced Computing Technologies (</a:t>
            </a:r>
            <a:r>
              <a:rPr lang="en-IN" altLang="en-US" sz="1300" dirty="0" err="1">
                <a:latin typeface="Times New Roman" panose="02020603050405020304" pitchFamily="18" charset="0"/>
                <a:cs typeface="Times New Roman" panose="02020603050405020304" pitchFamily="18" charset="0"/>
              </a:rPr>
              <a:t>ICoACT</a:t>
            </a:r>
            <a:r>
              <a:rPr lang="en-IN" altLang="en-US" sz="1300" dirty="0">
                <a:latin typeface="Times New Roman" panose="02020603050405020304" pitchFamily="18" charset="0"/>
                <a:cs typeface="Times New Roman" panose="02020603050405020304" pitchFamily="18" charset="0"/>
              </a:rPr>
              <a:t>), 2025 .</a:t>
            </a:r>
          </a:p>
          <a:p>
            <a:pPr algn="just">
              <a:buFont typeface="Arial" panose="020B0604020202020204" pitchFamily="34" charset="0"/>
              <a:buAutoNum type="arabicPeriod"/>
            </a:pPr>
            <a:endParaRPr lang="en-IN" alt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300" dirty="0">
                <a:latin typeface="Times New Roman" panose="02020603050405020304" pitchFamily="18" charset="0"/>
                <a:cs typeface="Times New Roman" panose="02020603050405020304" pitchFamily="18" charset="0"/>
              </a:rPr>
              <a:t>Aparajita Biswal, Arunesh P. Singh, Homera Durani, Yashasvi Shah, "Intelligent stock price prediction: a data-driven forecasting system," Parul University International Conference on Engineering and Technology 2025 (</a:t>
            </a:r>
            <a:r>
              <a:rPr lang="en-IN" altLang="en-US" sz="1300" dirty="0" err="1">
                <a:latin typeface="Times New Roman" panose="02020603050405020304" pitchFamily="18" charset="0"/>
                <a:cs typeface="Times New Roman" panose="02020603050405020304" pitchFamily="18" charset="0"/>
              </a:rPr>
              <a:t>PiCET</a:t>
            </a:r>
            <a:r>
              <a:rPr lang="en-IN" altLang="en-US" sz="1300" dirty="0">
                <a:latin typeface="Times New Roman" panose="02020603050405020304" pitchFamily="18" charset="0"/>
                <a:cs typeface="Times New Roman" panose="02020603050405020304" pitchFamily="18" charset="0"/>
              </a:rPr>
              <a:t> 2025), 2025.</a:t>
            </a:r>
          </a:p>
          <a:p>
            <a:pPr algn="just">
              <a:buFont typeface="Arial" panose="020B0604020202020204" pitchFamily="34" charset="0"/>
              <a:buAutoNum type="arabicPeriod"/>
            </a:pPr>
            <a:endParaRPr lang="en-IN" altLang="en-US" sz="13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300" dirty="0">
                <a:latin typeface="Times New Roman" panose="02020603050405020304" pitchFamily="18" charset="0"/>
                <a:cs typeface="Times New Roman" panose="02020603050405020304" pitchFamily="18" charset="0"/>
              </a:rPr>
              <a:t>Kaikai Liu, </a:t>
            </a:r>
            <a:r>
              <a:rPr lang="en-IN" altLang="en-US" sz="1300" dirty="0" err="1">
                <a:latin typeface="Times New Roman" panose="02020603050405020304" pitchFamily="18" charset="0"/>
                <a:cs typeface="Times New Roman" panose="02020603050405020304" pitchFamily="18" charset="0"/>
              </a:rPr>
              <a:t>Peize</a:t>
            </a:r>
            <a:r>
              <a:rPr lang="en-IN" altLang="en-US" sz="1300" dirty="0">
                <a:latin typeface="Times New Roman" panose="02020603050405020304" pitchFamily="18" charset="0"/>
                <a:cs typeface="Times New Roman" panose="02020603050405020304" pitchFamily="18" charset="0"/>
              </a:rPr>
              <a:t> Lu, Hang Li, </a:t>
            </a:r>
            <a:r>
              <a:rPr lang="en-IN" altLang="en-US" sz="1300" dirty="0" err="1">
                <a:latin typeface="Times New Roman" panose="02020603050405020304" pitchFamily="18" charset="0"/>
                <a:cs typeface="Times New Roman" panose="02020603050405020304" pitchFamily="18" charset="0"/>
              </a:rPr>
              <a:t>Lingrui</a:t>
            </a:r>
            <a:r>
              <a:rPr lang="en-IN" altLang="en-US" sz="1300" dirty="0">
                <a:latin typeface="Times New Roman" panose="02020603050405020304" pitchFamily="18" charset="0"/>
                <a:cs typeface="Times New Roman" panose="02020603050405020304" pitchFamily="18" charset="0"/>
              </a:rPr>
              <a:t> Wang, "Regression Prediction of US Stock Prices Based on RBF Neural Network," 2025 IEEE International Conference on Electronics, Energy Systems and Power Engineering (EESPE), 2025</a:t>
            </a:r>
          </a:p>
        </p:txBody>
      </p:sp>
      <p:sp>
        <p:nvSpPr>
          <p:cNvPr id="4" name="Google Shape;96;p3">
            <a:extLst>
              <a:ext uri="{FF2B5EF4-FFF2-40B4-BE49-F238E27FC236}">
                <a16:creationId xmlns:a16="http://schemas.microsoft.com/office/drawing/2014/main" id="{A67C9A56-D0BA-6E12-6322-09ED0E7AD8DD}"/>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2"/>
          <p:cNvSpPr/>
          <p:nvPr/>
        </p:nvSpPr>
        <p:spPr>
          <a:xfrm>
            <a:off x="1946787" y="3352800"/>
            <a:ext cx="4931282"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accent2"/>
              </a:buClr>
              <a:buSzPts val="4000"/>
              <a:buFont typeface="Trebuchet MS"/>
              <a:buNone/>
            </a:pPr>
            <a:r>
              <a:rPr lang="en-US" sz="4000" b="0" i="0" u="none" strike="noStrike" cap="none" dirty="0">
                <a:solidFill>
                  <a:schemeClr val="accent2"/>
                </a:solidFill>
                <a:latin typeface="Trebuchet MS"/>
                <a:ea typeface="Trebuchet MS"/>
                <a:cs typeface="Trebuchet MS"/>
                <a:sym typeface="Trebuchet MS"/>
              </a:rPr>
              <a:t>Thank You</a:t>
            </a:r>
            <a:endParaRPr sz="1800" b="0" i="0" u="none" strike="noStrike" cap="none" dirty="0">
              <a:solidFill>
                <a:schemeClr val="accent2"/>
              </a:solidFill>
              <a:latin typeface="Calibri"/>
              <a:ea typeface="Calibri"/>
              <a:cs typeface="Calibri"/>
              <a:sym typeface="Calibri"/>
            </a:endParaRPr>
          </a:p>
        </p:txBody>
      </p:sp>
      <p:sp>
        <p:nvSpPr>
          <p:cNvPr id="243" name="Google Shape;243;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21</a:t>
            </a:fld>
            <a:endParaRPr/>
          </a:p>
        </p:txBody>
      </p:sp>
      <p:sp>
        <p:nvSpPr>
          <p:cNvPr id="2" name="Google Shape;96;p3">
            <a:extLst>
              <a:ext uri="{FF2B5EF4-FFF2-40B4-BE49-F238E27FC236}">
                <a16:creationId xmlns:a16="http://schemas.microsoft.com/office/drawing/2014/main" id="{5721B7D6-E563-86EE-9A9A-E135606E51E1}"/>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pic>
        <p:nvPicPr>
          <p:cNvPr id="3" name="Google Shape;222;p10">
            <a:extLst>
              <a:ext uri="{FF2B5EF4-FFF2-40B4-BE49-F238E27FC236}">
                <a16:creationId xmlns:a16="http://schemas.microsoft.com/office/drawing/2014/main" id="{36EE1F45-4EB2-8E63-CF70-C08292C29E70}"/>
              </a:ext>
            </a:extLst>
          </p:cNvPr>
          <p:cNvPicPr preferRelativeResize="0"/>
          <p:nvPr/>
        </p:nvPicPr>
        <p:blipFill rotWithShape="1">
          <a:blip r:embed="rId3">
            <a:alphaModFix/>
          </a:blip>
          <a:srcRect/>
          <a:stretch/>
        </p:blipFill>
        <p:spPr>
          <a:xfrm>
            <a:off x="10896601" y="0"/>
            <a:ext cx="1295399" cy="10251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0CA3AD-AD4B-989D-CCBD-8281D8D3E5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Shape 14">
            <a:extLst>
              <a:ext uri="{FF2B5EF4-FFF2-40B4-BE49-F238E27FC236}">
                <a16:creationId xmlns:a16="http://schemas.microsoft.com/office/drawing/2014/main" id="{D24109B6-78A8-4116-12ED-9F9FDF221224}"/>
              </a:ext>
            </a:extLst>
          </p:cNvPr>
          <p:cNvSpPr>
            <a:spLocks noChangeArrowheads="1"/>
          </p:cNvSpPr>
          <p:nvPr/>
        </p:nvSpPr>
        <p:spPr bwMode="auto">
          <a:xfrm>
            <a:off x="0" y="5708650"/>
            <a:ext cx="12192000" cy="779463"/>
          </a:xfrm>
          <a:prstGeom prst="roundRect">
            <a:avLst>
              <a:gd name="adj" fmla="val 3532"/>
            </a:avLst>
          </a:prstGeom>
          <a:solidFill>
            <a:srgbClr val="325F7B"/>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eaLnBrk="1"/>
            <a:endParaRPr lang="en-US" altLang="en-US"/>
          </a:p>
        </p:txBody>
      </p:sp>
      <p:sp>
        <p:nvSpPr>
          <p:cNvPr id="6" name="Text 15">
            <a:extLst>
              <a:ext uri="{FF2B5EF4-FFF2-40B4-BE49-F238E27FC236}">
                <a16:creationId xmlns:a16="http://schemas.microsoft.com/office/drawing/2014/main" id="{A60E53CB-E93A-8DA3-1100-ACF853BCF6F4}"/>
              </a:ext>
            </a:extLst>
          </p:cNvPr>
          <p:cNvSpPr txBox="1">
            <a:spLocks noChangeArrowheads="1"/>
          </p:cNvSpPr>
          <p:nvPr/>
        </p:nvSpPr>
        <p:spPr bwMode="auto">
          <a:xfrm>
            <a:off x="1833563" y="5937250"/>
            <a:ext cx="89820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lnSpc>
                <a:spcPts val="2300"/>
              </a:lnSpc>
            </a:pPr>
            <a:r>
              <a:rPr lang="en-US" altLang="en-US" b="1">
                <a:solidFill>
                  <a:srgbClr val="FFFFFF"/>
                </a:solidFill>
                <a:latin typeface="Roboto" panose="02000000000000000000" pitchFamily="2" charset="0"/>
                <a:sym typeface="Roboto" panose="02000000000000000000" pitchFamily="2" charset="0"/>
              </a:rPr>
              <a:t>The Opportunity:</a:t>
            </a:r>
            <a:r>
              <a:rPr lang="en-US" altLang="en-US">
                <a:solidFill>
                  <a:srgbClr val="FFFFFF"/>
                </a:solidFill>
                <a:latin typeface="Roboto" panose="02000000000000000000" pitchFamily="2" charset="0"/>
                <a:sym typeface="Roboto" panose="02000000000000000000" pitchFamily="2" charset="0"/>
              </a:rPr>
              <a:t> Develop a trustworthy, explainable  prediction platform that addresses these critical pain points.</a:t>
            </a:r>
          </a:p>
        </p:txBody>
      </p:sp>
      <p:sp>
        <p:nvSpPr>
          <p:cNvPr id="7" name="Text 1">
            <a:extLst>
              <a:ext uri="{FF2B5EF4-FFF2-40B4-BE49-F238E27FC236}">
                <a16:creationId xmlns:a16="http://schemas.microsoft.com/office/drawing/2014/main" id="{51C3E246-AACA-9DA1-C72E-F25F64135C58}"/>
              </a:ext>
            </a:extLst>
          </p:cNvPr>
          <p:cNvSpPr txBox="1">
            <a:spLocks noChangeArrowheads="1"/>
          </p:cNvSpPr>
          <p:nvPr/>
        </p:nvSpPr>
        <p:spPr bwMode="auto">
          <a:xfrm>
            <a:off x="382588" y="1612900"/>
            <a:ext cx="114268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lnSpc>
                <a:spcPts val="4500"/>
              </a:lnSpc>
            </a:pPr>
            <a:r>
              <a:rPr lang="en-US" altLang="en-US" sz="2600" b="1" dirty="0">
                <a:latin typeface="Times New Roman" panose="02020603050405020304" pitchFamily="18" charset="0"/>
                <a:cs typeface="Times New Roman" panose="02020603050405020304" pitchFamily="18" charset="0"/>
                <a:sym typeface="Times New Roman" panose="02020603050405020304" pitchFamily="18" charset="0"/>
              </a:rPr>
              <a:t>Building Trustworthy Stock Prediction: From Problem to Self-Aware AI Solution</a:t>
            </a:r>
          </a:p>
        </p:txBody>
      </p:sp>
      <p:sp>
        <p:nvSpPr>
          <p:cNvPr id="8" name="Rectangle 7">
            <a:extLst>
              <a:ext uri="{FF2B5EF4-FFF2-40B4-BE49-F238E27FC236}">
                <a16:creationId xmlns:a16="http://schemas.microsoft.com/office/drawing/2014/main" id="{48C85542-306A-CA11-4EDC-00E6AC08A9C2}"/>
              </a:ext>
            </a:extLst>
          </p:cNvPr>
          <p:cNvSpPr/>
          <p:nvPr/>
        </p:nvSpPr>
        <p:spPr>
          <a:xfrm>
            <a:off x="685800" y="2574925"/>
            <a:ext cx="8686800" cy="2170113"/>
          </a:xfrm>
          <a:prstGeom prst="rect">
            <a:avLst/>
          </a:prstGeom>
        </p:spPr>
        <p:txBody>
          <a:bodyPr>
            <a:spAutoFit/>
          </a:bodyPr>
          <a:lstStyle/>
          <a:p>
            <a:pPr algn="just">
              <a:lnSpc>
                <a:spcPct val="150000"/>
              </a:lnSpc>
              <a:buClr>
                <a:srgbClr val="000000"/>
              </a:buClr>
              <a:defRPr/>
            </a:pPr>
            <a:r>
              <a:rPr lang="en-US" sz="1800" dirty="0">
                <a:latin typeface="Times New Roman" panose="02020603050405020304" pitchFamily="18" charset="0"/>
                <a:cs typeface="Times New Roman" panose="02020603050405020304" pitchFamily="18" charset="0"/>
                <a:sym typeface="Arial" charset="0"/>
              </a:rPr>
              <a:t>“Traditional quantitative models and modern AI for Financial Securities prediction are often rigid, opaque, and unaccountable. This project addresses these limitations by developing a self-aware, multimodal AI framework that dynamically adapts to real-time markets, provides explainable predictions, and ensures verifiable accountability through transparent data logging.”</a:t>
            </a:r>
            <a:endParaRPr lang="en-US" sz="1800" kern="0" dirty="0">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9" name="Google Shape;105;p4">
            <a:extLst>
              <a:ext uri="{FF2B5EF4-FFF2-40B4-BE49-F238E27FC236}">
                <a16:creationId xmlns:a16="http://schemas.microsoft.com/office/drawing/2014/main" id="{A907BF1A-1A88-E6A2-2069-185AA89D1F94}"/>
              </a:ext>
            </a:extLst>
          </p:cNvPr>
          <p:cNvSpPr txBox="1">
            <a:spLocks noChangeArrowheads="1"/>
          </p:cNvSpPr>
          <p:nvPr/>
        </p:nvSpPr>
        <p:spPr bwMode="auto">
          <a:xfrm>
            <a:off x="4237038" y="1143000"/>
            <a:ext cx="6384925" cy="4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342900" indent="-3429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r" eaLnBrk="1"/>
            <a:r>
              <a:rPr lang="en-US" altLang="en-US" sz="2400" dirty="0">
                <a:solidFill>
                  <a:schemeClr val="tx1"/>
                </a:solidFill>
                <a:latin typeface="Trebuchet MS" panose="020B0603020202020204" pitchFamily="34" charset="0"/>
                <a:sym typeface="Trebuchet MS" panose="020B0603020202020204" pitchFamily="34" charset="0"/>
              </a:rPr>
              <a:t>Problem Statement</a:t>
            </a:r>
          </a:p>
        </p:txBody>
      </p:sp>
      <p:sp>
        <p:nvSpPr>
          <p:cNvPr id="10" name="Google Shape;91;p3">
            <a:extLst>
              <a:ext uri="{FF2B5EF4-FFF2-40B4-BE49-F238E27FC236}">
                <a16:creationId xmlns:a16="http://schemas.microsoft.com/office/drawing/2014/main" id="{66AD2E6B-CFB0-E761-A6AA-1A4B02A42906}"/>
              </a:ext>
            </a:extLst>
          </p:cNvPr>
          <p:cNvSpPr>
            <a:spLocks noChangeArrowheads="1"/>
          </p:cNvSpPr>
          <p:nvPr/>
        </p:nvSpPr>
        <p:spPr bwMode="auto">
          <a:xfrm>
            <a:off x="3111500" y="1612900"/>
            <a:ext cx="7620000" cy="36513"/>
          </a:xfrm>
          <a:prstGeom prst="rect">
            <a:avLst/>
          </a:prstGeom>
          <a:solidFill>
            <a:schemeClr val="tx1"/>
          </a:solidFill>
          <a:ln>
            <a:noFill/>
          </a:ln>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eaLnBrk="1"/>
            <a:endParaRPr lang="en-US" altLang="en-US"/>
          </a:p>
        </p:txBody>
      </p:sp>
      <p:pic>
        <p:nvPicPr>
          <p:cNvPr id="11" name="Google Shape;142;p4">
            <a:extLst>
              <a:ext uri="{FF2B5EF4-FFF2-40B4-BE49-F238E27FC236}">
                <a16:creationId xmlns:a16="http://schemas.microsoft.com/office/drawing/2014/main" id="{09EE9445-9138-0D92-606E-6BAC2ECA4CE5}"/>
              </a:ext>
            </a:extLst>
          </p:cNvPr>
          <p:cNvPicPr preferRelativeResize="0"/>
          <p:nvPr/>
        </p:nvPicPr>
        <p:blipFill rotWithShape="1">
          <a:blip r:embed="rId2">
            <a:alphaModFix/>
          </a:blip>
          <a:srcRect/>
          <a:stretch/>
        </p:blipFill>
        <p:spPr>
          <a:xfrm>
            <a:off x="10896601" y="0"/>
            <a:ext cx="1295399" cy="1025106"/>
          </a:xfrm>
          <a:prstGeom prst="rect">
            <a:avLst/>
          </a:prstGeom>
          <a:noFill/>
          <a:ln>
            <a:noFill/>
          </a:ln>
        </p:spPr>
      </p:pic>
      <p:sp>
        <p:nvSpPr>
          <p:cNvPr id="12" name="Google Shape;121;p2">
            <a:extLst>
              <a:ext uri="{FF2B5EF4-FFF2-40B4-BE49-F238E27FC236}">
                <a16:creationId xmlns:a16="http://schemas.microsoft.com/office/drawing/2014/main" id="{1C4DC444-84E5-9656-D63A-1E80C4102616}"/>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13" name="Google Shape;96;p3">
            <a:extLst>
              <a:ext uri="{FF2B5EF4-FFF2-40B4-BE49-F238E27FC236}">
                <a16:creationId xmlns:a16="http://schemas.microsoft.com/office/drawing/2014/main" id="{C2AF0DC2-41E2-03B4-131F-CA0E7DE55B99}"/>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112079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B74BF3-2BB0-9552-2E3E-757AF397C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3" name="Rectangle 11">
            <a:extLst>
              <a:ext uri="{FF2B5EF4-FFF2-40B4-BE49-F238E27FC236}">
                <a16:creationId xmlns:a16="http://schemas.microsoft.com/office/drawing/2014/main" id="{6D8207FD-F499-75AE-AC6F-A39F8B9E4528}"/>
              </a:ext>
            </a:extLst>
          </p:cNvPr>
          <p:cNvSpPr>
            <a:spLocks noChangeArrowheads="1"/>
          </p:cNvSpPr>
          <p:nvPr/>
        </p:nvSpPr>
        <p:spPr bwMode="auto">
          <a:xfrm>
            <a:off x="649288" y="5168908"/>
            <a:ext cx="1600200" cy="1050925"/>
          </a:xfrm>
          <a:prstGeom prst="rect">
            <a:avLst/>
          </a:prstGeom>
          <a:solidFill>
            <a:srgbClr val="1F4E7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4" name="Rectangle 10">
            <a:extLst>
              <a:ext uri="{FF2B5EF4-FFF2-40B4-BE49-F238E27FC236}">
                <a16:creationId xmlns:a16="http://schemas.microsoft.com/office/drawing/2014/main" id="{CBF6338F-F0F0-EA11-8CB9-AA2D2BA8892C}"/>
              </a:ext>
            </a:extLst>
          </p:cNvPr>
          <p:cNvSpPr>
            <a:spLocks noChangeArrowheads="1"/>
          </p:cNvSpPr>
          <p:nvPr/>
        </p:nvSpPr>
        <p:spPr bwMode="auto">
          <a:xfrm>
            <a:off x="649288" y="3324233"/>
            <a:ext cx="1600200" cy="1050925"/>
          </a:xfrm>
          <a:prstGeom prst="rect">
            <a:avLst/>
          </a:prstGeom>
          <a:solidFill>
            <a:srgbClr val="1F4E7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5" name="Rectangle 9">
            <a:extLst>
              <a:ext uri="{FF2B5EF4-FFF2-40B4-BE49-F238E27FC236}">
                <a16:creationId xmlns:a16="http://schemas.microsoft.com/office/drawing/2014/main" id="{5CDF19D4-0069-86C0-8131-5610551B2523}"/>
              </a:ext>
            </a:extLst>
          </p:cNvPr>
          <p:cNvSpPr>
            <a:spLocks noChangeArrowheads="1"/>
          </p:cNvSpPr>
          <p:nvPr/>
        </p:nvSpPr>
        <p:spPr bwMode="auto">
          <a:xfrm>
            <a:off x="685800" y="1733558"/>
            <a:ext cx="1600200" cy="1049338"/>
          </a:xfrm>
          <a:prstGeom prst="rect">
            <a:avLst/>
          </a:prstGeom>
          <a:solidFill>
            <a:srgbClr val="1F4E7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6" name="Google Shape;109;p3">
            <a:extLst>
              <a:ext uri="{FF2B5EF4-FFF2-40B4-BE49-F238E27FC236}">
                <a16:creationId xmlns:a16="http://schemas.microsoft.com/office/drawing/2014/main" id="{3A81FD5D-50AF-B502-48B2-69B62E4A5E6E}"/>
              </a:ext>
            </a:extLst>
          </p:cNvPr>
          <p:cNvSpPr txBox="1">
            <a:spLocks noChangeArrowheads="1"/>
          </p:cNvSpPr>
          <p:nvPr/>
        </p:nvSpPr>
        <p:spPr>
          <a:xfrm>
            <a:off x="687388" y="1817696"/>
            <a:ext cx="1524000" cy="8810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indent="127000">
              <a:buFont typeface="Arial" panose="020B0604020202020204" pitchFamily="34" charset="0"/>
              <a:buNone/>
            </a:pPr>
            <a:r>
              <a:rPr lang="en-US" altLang="en-US" sz="200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Research Context</a:t>
            </a:r>
          </a:p>
        </p:txBody>
      </p:sp>
      <p:sp>
        <p:nvSpPr>
          <p:cNvPr id="7" name="Text 10">
            <a:extLst>
              <a:ext uri="{FF2B5EF4-FFF2-40B4-BE49-F238E27FC236}">
                <a16:creationId xmlns:a16="http://schemas.microsoft.com/office/drawing/2014/main" id="{1A9F1978-7F81-6679-E7FE-9B635CCC68E2}"/>
              </a:ext>
            </a:extLst>
          </p:cNvPr>
          <p:cNvSpPr txBox="1">
            <a:spLocks noChangeArrowheads="1"/>
          </p:cNvSpPr>
          <p:nvPr/>
        </p:nvSpPr>
        <p:spPr bwMode="auto">
          <a:xfrm>
            <a:off x="2830513" y="1733558"/>
            <a:ext cx="84709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eaLnBrk="1">
              <a:lnSpc>
                <a:spcPts val="2300"/>
              </a:lnSpc>
            </a:pPr>
            <a:r>
              <a:rPr lang="en-US" altLang="en-US"/>
              <a:t>Traditional financial forecasting models — including classical econometric approaches (e.g., CAPM, ARIMA) and black-box machine learning systems — suffer from critical limitations in dynamic, real-world markets: poor adaptability to structural breaks, lack of interpretability, and insufficient traceability of decision-making processes.</a:t>
            </a:r>
            <a:r>
              <a:rPr lang="en-US" altLang="en-US">
                <a:solidFill>
                  <a:srgbClr val="15213F"/>
                </a:solidFill>
              </a:rPr>
              <a:t>.</a:t>
            </a:r>
          </a:p>
        </p:txBody>
      </p:sp>
      <p:sp>
        <p:nvSpPr>
          <p:cNvPr id="8" name="Google Shape;109;p3">
            <a:extLst>
              <a:ext uri="{FF2B5EF4-FFF2-40B4-BE49-F238E27FC236}">
                <a16:creationId xmlns:a16="http://schemas.microsoft.com/office/drawing/2014/main" id="{E70C7901-13F4-7E00-6403-C6E4D7644C98}"/>
              </a:ext>
            </a:extLst>
          </p:cNvPr>
          <p:cNvSpPr txBox="1">
            <a:spLocks noChangeArrowheads="1"/>
          </p:cNvSpPr>
          <p:nvPr/>
        </p:nvSpPr>
        <p:spPr bwMode="auto">
          <a:xfrm>
            <a:off x="660400" y="3363921"/>
            <a:ext cx="184785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50800" indent="1270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eaLnBrk="1">
              <a:lnSpc>
                <a:spcPct val="90000"/>
              </a:lnSpc>
              <a:spcBef>
                <a:spcPts val="1000"/>
              </a:spcBef>
            </a:pPr>
            <a:r>
              <a:rPr lang="en-US" altLang="en-US" sz="200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 Research</a:t>
            </a:r>
          </a:p>
          <a:p>
            <a:pPr eaLnBrk="1">
              <a:lnSpc>
                <a:spcPct val="90000"/>
              </a:lnSpc>
              <a:spcBef>
                <a:spcPts val="1000"/>
              </a:spcBef>
            </a:pPr>
            <a:r>
              <a:rPr lang="en-US" altLang="en-US" sz="200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 Objective</a:t>
            </a:r>
          </a:p>
        </p:txBody>
      </p:sp>
      <p:sp>
        <p:nvSpPr>
          <p:cNvPr id="9" name="Text 10">
            <a:extLst>
              <a:ext uri="{FF2B5EF4-FFF2-40B4-BE49-F238E27FC236}">
                <a16:creationId xmlns:a16="http://schemas.microsoft.com/office/drawing/2014/main" id="{03F7036F-2EFB-0EB6-40DD-6B4514BE2C84}"/>
              </a:ext>
            </a:extLst>
          </p:cNvPr>
          <p:cNvSpPr txBox="1"/>
          <p:nvPr/>
        </p:nvSpPr>
        <p:spPr>
          <a:xfrm>
            <a:off x="2778125" y="3159133"/>
            <a:ext cx="8470900" cy="1822450"/>
          </a:xfrm>
          <a:prstGeom prst="rect">
            <a:avLst/>
          </a:prstGeom>
          <a:ln w="12700">
            <a:miter lim="400000"/>
          </a:ln>
        </p:spPr>
        <p:txBody>
          <a:bodyPr lIns="0" tIns="0" rIns="0" bIns="0">
            <a:spAutoFit/>
          </a:bodyPr>
          <a:lstStyle/>
          <a:p>
            <a:pPr eaLnBrk="1" fontAlgn="auto">
              <a:spcBef>
                <a:spcPts val="0"/>
              </a:spcBef>
              <a:spcAft>
                <a:spcPts val="0"/>
              </a:spcAft>
              <a:defRPr/>
            </a:pPr>
            <a:r>
              <a:rPr kern="0">
                <a:latin typeface="+mj-lt"/>
                <a:ea typeface="+mj-ea"/>
                <a:cs typeface="+mj-cs"/>
                <a:sym typeface="Arial"/>
              </a:rPr>
              <a:t>This thesis proposes and evaluates a novel predictive framework that integrates:</a:t>
            </a:r>
          </a:p>
          <a:p>
            <a:pPr marL="285750" indent="-285750" algn="just" eaLnBrk="1" fontAlgn="auto">
              <a:spcBef>
                <a:spcPts val="0"/>
              </a:spcBef>
              <a:spcAft>
                <a:spcPts val="0"/>
              </a:spcAft>
              <a:buClr>
                <a:srgbClr val="000000"/>
              </a:buClr>
              <a:buSzPct val="100000"/>
              <a:buFontTx/>
              <a:buChar char="➢"/>
              <a:defRPr/>
            </a:pPr>
            <a:r>
              <a:rPr kern="0">
                <a:latin typeface="+mj-lt"/>
                <a:ea typeface="+mj-ea"/>
                <a:cs typeface="+mj-cs"/>
                <a:sym typeface="Arial"/>
              </a:rPr>
              <a:t>Dynamic Adaptation — Real-time model re-calibration using structural change detection and online learning;</a:t>
            </a:r>
          </a:p>
          <a:p>
            <a:pPr marL="285750" indent="-285750" eaLnBrk="1" fontAlgn="auto">
              <a:spcBef>
                <a:spcPts val="0"/>
              </a:spcBef>
              <a:spcAft>
                <a:spcPts val="0"/>
              </a:spcAft>
              <a:buClr>
                <a:srgbClr val="000000"/>
              </a:buClr>
              <a:buSzPct val="100000"/>
              <a:buFontTx/>
              <a:buChar char="➢"/>
              <a:defRPr/>
            </a:pPr>
            <a:r>
              <a:rPr kern="0">
                <a:latin typeface="+mj-lt"/>
                <a:ea typeface="+mj-ea"/>
                <a:cs typeface="+mj-cs"/>
                <a:sym typeface="Arial"/>
              </a:rPr>
              <a:t>Explainable AI (XAI) — Model-agnostic and intrinsic interpretability techniques (e.g., SHAP, attention weights) to justify predictions;</a:t>
            </a:r>
          </a:p>
          <a:p>
            <a:pPr marL="285750" indent="-285750" eaLnBrk="1" fontAlgn="auto">
              <a:spcBef>
                <a:spcPts val="0"/>
              </a:spcBef>
              <a:spcAft>
                <a:spcPts val="0"/>
              </a:spcAft>
              <a:buClr>
                <a:srgbClr val="000000"/>
              </a:buClr>
              <a:buSzPct val="100000"/>
              <a:buFontTx/>
              <a:buChar char="➢"/>
              <a:defRPr/>
            </a:pPr>
            <a:r>
              <a:rPr kern="0">
                <a:latin typeface="+mj-lt"/>
                <a:ea typeface="+mj-ea"/>
                <a:cs typeface="+mj-cs"/>
                <a:sym typeface="Arial"/>
              </a:rPr>
              <a:t>Provenance-Aware Data Pipeline — Curated, timestamped, and source-verified market data streams;</a:t>
            </a:r>
          </a:p>
          <a:p>
            <a:pPr marL="285750" indent="-285750" eaLnBrk="1" fontAlgn="auto">
              <a:spcBef>
                <a:spcPts val="0"/>
              </a:spcBef>
              <a:spcAft>
                <a:spcPts val="0"/>
              </a:spcAft>
              <a:buClr>
                <a:srgbClr val="000000"/>
              </a:buClr>
              <a:buSzPct val="100000"/>
              <a:buFontTx/>
              <a:buChar char="➢"/>
              <a:defRPr/>
            </a:pPr>
            <a:r>
              <a:rPr kern="0">
                <a:latin typeface="+mj-lt"/>
                <a:ea typeface="+mj-ea"/>
                <a:cs typeface="+mj-cs"/>
                <a:sym typeface="Arial"/>
              </a:rPr>
              <a:t>Immutable Audit Trail — Blockchain-inspired logging of model inputs, decisions, and confidence metrics for regulatory and reproducibility compliance.</a:t>
            </a:r>
          </a:p>
        </p:txBody>
      </p:sp>
      <p:sp>
        <p:nvSpPr>
          <p:cNvPr id="10" name="Text 10">
            <a:extLst>
              <a:ext uri="{FF2B5EF4-FFF2-40B4-BE49-F238E27FC236}">
                <a16:creationId xmlns:a16="http://schemas.microsoft.com/office/drawing/2014/main" id="{845264E6-A547-79EF-057B-D4834C8920D9}"/>
              </a:ext>
            </a:extLst>
          </p:cNvPr>
          <p:cNvSpPr txBox="1">
            <a:spLocks noChangeArrowheads="1"/>
          </p:cNvSpPr>
          <p:nvPr/>
        </p:nvSpPr>
        <p:spPr bwMode="auto">
          <a:xfrm>
            <a:off x="2882900" y="5202246"/>
            <a:ext cx="84709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eaLnBrk="1"/>
            <a:r>
              <a:rPr lang="en-US" altLang="en-US"/>
              <a:t>This work delivers the first integrated architecture that simultaneously addresses adaptability, transparency, and accountability in algorithmic stock prediction — bridging the gap between academic modeling and practical financial governance.</a:t>
            </a:r>
          </a:p>
          <a:p>
            <a:pPr eaLnBrk="1"/>
            <a:r>
              <a:rPr lang="en-US" altLang="en-US"/>
              <a:t>This research is situated at the intersection of computational finance, explainable AI, and responsible algorithmic systems. </a:t>
            </a:r>
          </a:p>
        </p:txBody>
      </p:sp>
      <p:sp>
        <p:nvSpPr>
          <p:cNvPr id="11" name="Google Shape;109;p3">
            <a:extLst>
              <a:ext uri="{FF2B5EF4-FFF2-40B4-BE49-F238E27FC236}">
                <a16:creationId xmlns:a16="http://schemas.microsoft.com/office/drawing/2014/main" id="{F15B7B96-EC4F-FD2C-56B2-E3EB9939A8B2}"/>
              </a:ext>
            </a:extLst>
          </p:cNvPr>
          <p:cNvSpPr txBox="1">
            <a:spLocks noChangeArrowheads="1"/>
          </p:cNvSpPr>
          <p:nvPr/>
        </p:nvSpPr>
        <p:spPr bwMode="auto">
          <a:xfrm>
            <a:off x="525463" y="5380046"/>
            <a:ext cx="184785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50800" indent="1270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eaLnBrk="1">
              <a:lnSpc>
                <a:spcPct val="90000"/>
              </a:lnSpc>
              <a:spcBef>
                <a:spcPts val="1000"/>
              </a:spcBef>
            </a:pPr>
            <a:r>
              <a:rPr lang="en-US" altLang="en-US" sz="200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Contribution</a:t>
            </a:r>
          </a:p>
        </p:txBody>
      </p:sp>
      <p:sp>
        <p:nvSpPr>
          <p:cNvPr id="12" name="Rectangle: Rounded Corners 6">
            <a:extLst>
              <a:ext uri="{FF2B5EF4-FFF2-40B4-BE49-F238E27FC236}">
                <a16:creationId xmlns:a16="http://schemas.microsoft.com/office/drawing/2014/main" id="{2B1959F6-E1DA-2480-39E2-E8340B216F13}"/>
              </a:ext>
            </a:extLst>
          </p:cNvPr>
          <p:cNvSpPr>
            <a:spLocks noChangeArrowheads="1"/>
          </p:cNvSpPr>
          <p:nvPr/>
        </p:nvSpPr>
        <p:spPr bwMode="auto">
          <a:xfrm>
            <a:off x="2613025" y="1619258"/>
            <a:ext cx="8839200" cy="1325563"/>
          </a:xfrm>
          <a:prstGeom prst="roundRect">
            <a:avLst>
              <a:gd name="adj" fmla="val 16667"/>
            </a:avLst>
          </a:prstGeom>
          <a:solidFill>
            <a:srgbClr val="DEEBF7">
              <a:alpha val="3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13" name="Rectangle: Rounded Corners 7">
            <a:extLst>
              <a:ext uri="{FF2B5EF4-FFF2-40B4-BE49-F238E27FC236}">
                <a16:creationId xmlns:a16="http://schemas.microsoft.com/office/drawing/2014/main" id="{7F80FAE2-8962-E5C2-FD4A-72C5F9E4AEDC}"/>
              </a:ext>
            </a:extLst>
          </p:cNvPr>
          <p:cNvSpPr>
            <a:spLocks noChangeArrowheads="1"/>
          </p:cNvSpPr>
          <p:nvPr/>
        </p:nvSpPr>
        <p:spPr bwMode="auto">
          <a:xfrm>
            <a:off x="2633663" y="3067058"/>
            <a:ext cx="8839200" cy="1903413"/>
          </a:xfrm>
          <a:prstGeom prst="roundRect">
            <a:avLst>
              <a:gd name="adj" fmla="val 16667"/>
            </a:avLst>
          </a:prstGeom>
          <a:solidFill>
            <a:srgbClr val="DEEBF7">
              <a:alpha val="3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eaLnBrk="1">
              <a:lnSpc>
                <a:spcPct val="90000"/>
              </a:lnSpc>
            </a:pPr>
            <a:endParaRPr lang="en-US" altLang="en-US" sz="4400">
              <a:latin typeface="Aptos Display" panose="020B0004020202020204" pitchFamily="34" charset="0"/>
              <a:sym typeface="Aptos Display" panose="020B0004020202020204" pitchFamily="34" charset="0"/>
            </a:endParaRPr>
          </a:p>
        </p:txBody>
      </p:sp>
      <p:sp>
        <p:nvSpPr>
          <p:cNvPr id="14" name="Rectangle: Rounded Corners 8">
            <a:extLst>
              <a:ext uri="{FF2B5EF4-FFF2-40B4-BE49-F238E27FC236}">
                <a16:creationId xmlns:a16="http://schemas.microsoft.com/office/drawing/2014/main" id="{4EA8B052-20CE-B009-1880-DAE9798471FF}"/>
              </a:ext>
            </a:extLst>
          </p:cNvPr>
          <p:cNvSpPr>
            <a:spLocks noChangeArrowheads="1"/>
          </p:cNvSpPr>
          <p:nvPr/>
        </p:nvSpPr>
        <p:spPr bwMode="auto">
          <a:xfrm>
            <a:off x="2649538" y="4542518"/>
            <a:ext cx="8937625" cy="1539875"/>
          </a:xfrm>
          <a:prstGeom prst="roundRect">
            <a:avLst>
              <a:gd name="adj" fmla="val 16667"/>
            </a:avLst>
          </a:prstGeom>
          <a:solidFill>
            <a:srgbClr val="DEEBF7">
              <a:alpha val="3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15" name="Google Shape;105;p4">
            <a:extLst>
              <a:ext uri="{FF2B5EF4-FFF2-40B4-BE49-F238E27FC236}">
                <a16:creationId xmlns:a16="http://schemas.microsoft.com/office/drawing/2014/main" id="{8A7E0041-5A5D-49B6-0BE7-4825B12C07CB}"/>
              </a:ext>
            </a:extLst>
          </p:cNvPr>
          <p:cNvSpPr txBox="1">
            <a:spLocks noChangeArrowheads="1"/>
          </p:cNvSpPr>
          <p:nvPr/>
        </p:nvSpPr>
        <p:spPr bwMode="auto">
          <a:xfrm>
            <a:off x="4195763" y="938100"/>
            <a:ext cx="6384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342900" indent="-3429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r" eaLnBrk="1"/>
            <a:r>
              <a:rPr lang="en-US" altLang="en-US" sz="2400" dirty="0">
                <a:solidFill>
                  <a:schemeClr val="tx1"/>
                </a:solidFill>
                <a:latin typeface="Trebuchet MS" panose="020B0603020202020204" pitchFamily="34" charset="0"/>
                <a:sym typeface="Trebuchet MS" panose="020B0603020202020204" pitchFamily="34" charset="0"/>
              </a:rPr>
              <a:t>Introduction</a:t>
            </a:r>
          </a:p>
        </p:txBody>
      </p:sp>
      <p:sp>
        <p:nvSpPr>
          <p:cNvPr id="16" name="Google Shape;91;p3">
            <a:extLst>
              <a:ext uri="{FF2B5EF4-FFF2-40B4-BE49-F238E27FC236}">
                <a16:creationId xmlns:a16="http://schemas.microsoft.com/office/drawing/2014/main" id="{644A7EAF-0C45-1E2A-0C09-0371900483B2}"/>
              </a:ext>
            </a:extLst>
          </p:cNvPr>
          <p:cNvSpPr>
            <a:spLocks noChangeArrowheads="1"/>
          </p:cNvSpPr>
          <p:nvPr/>
        </p:nvSpPr>
        <p:spPr bwMode="auto">
          <a:xfrm>
            <a:off x="3135313" y="1524008"/>
            <a:ext cx="7620000" cy="36513"/>
          </a:xfrm>
          <a:prstGeom prst="rect">
            <a:avLst/>
          </a:prstGeom>
          <a:solidFill>
            <a:schemeClr val="tx1"/>
          </a:solidFill>
          <a:ln>
            <a:noFill/>
          </a:ln>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eaLnBrk="1"/>
            <a:endParaRPr lang="en-US" altLang="en-US"/>
          </a:p>
        </p:txBody>
      </p:sp>
      <p:sp>
        <p:nvSpPr>
          <p:cNvPr id="18" name="Google Shape;95;p3">
            <a:extLst>
              <a:ext uri="{FF2B5EF4-FFF2-40B4-BE49-F238E27FC236}">
                <a16:creationId xmlns:a16="http://schemas.microsoft.com/office/drawing/2014/main" id="{44C4408C-95AA-04AF-F929-B9189159AC0C}"/>
              </a:ext>
            </a:extLst>
          </p:cNvPr>
          <p:cNvSpPr txBox="1">
            <a:spLocks noChangeArrowheads="1"/>
          </p:cNvSpPr>
          <p:nvPr/>
        </p:nvSpPr>
        <p:spPr bwMode="auto">
          <a:xfrm>
            <a:off x="207963" y="195263"/>
            <a:ext cx="809466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latin typeface="Trebuchet MS" panose="020B0603020202020204" pitchFamily="34" charset="0"/>
                <a:sym typeface="Trebuchet MS" panose="020B0603020202020204" pitchFamily="34" charset="0"/>
              </a:rPr>
              <a:t>Toward Trustworthy Stock Prediction :   </a:t>
            </a:r>
            <a:r>
              <a:rPr lang="en-US" altLang="en-US" sz="1200" dirty="0">
                <a:latin typeface="Roboto Slab" pitchFamily="2" charset="0"/>
                <a:sym typeface="Roboto Slab" pitchFamily="2" charset="0"/>
              </a:rPr>
              <a:t>A Self-Aware Multimodal Quant AI Framework</a:t>
            </a:r>
          </a:p>
        </p:txBody>
      </p:sp>
      <p:sp>
        <p:nvSpPr>
          <p:cNvPr id="19" name="Google Shape;96;p3">
            <a:extLst>
              <a:ext uri="{FF2B5EF4-FFF2-40B4-BE49-F238E27FC236}">
                <a16:creationId xmlns:a16="http://schemas.microsoft.com/office/drawing/2014/main" id="{6E0DF93C-66C4-26FE-C613-208945D5BAD0}"/>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pic>
        <p:nvPicPr>
          <p:cNvPr id="20" name="Google Shape;118;p2">
            <a:extLst>
              <a:ext uri="{FF2B5EF4-FFF2-40B4-BE49-F238E27FC236}">
                <a16:creationId xmlns:a16="http://schemas.microsoft.com/office/drawing/2014/main" id="{A410AC0A-A06D-EE0E-8E50-6124147133AD}"/>
              </a:ext>
            </a:extLst>
          </p:cNvPr>
          <p:cNvPicPr preferRelativeResize="0"/>
          <p:nvPr/>
        </p:nvPicPr>
        <p:blipFill rotWithShape="1">
          <a:blip r:embed="rId2">
            <a:alphaModFix/>
          </a:blip>
          <a:srcRect/>
          <a:stretch/>
        </p:blipFill>
        <p:spPr>
          <a:xfrm>
            <a:off x="10896601" y="87085"/>
            <a:ext cx="1295399" cy="1025106"/>
          </a:xfrm>
          <a:prstGeom prst="rect">
            <a:avLst/>
          </a:prstGeom>
          <a:noFill/>
          <a:ln>
            <a:noFill/>
          </a:ln>
        </p:spPr>
      </p:pic>
    </p:spTree>
    <p:extLst>
      <p:ext uri="{BB962C8B-B14F-4D97-AF65-F5344CB8AC3E}">
        <p14:creationId xmlns:p14="http://schemas.microsoft.com/office/powerpoint/2010/main" val="822753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p:nvPr/>
        </p:nvSpPr>
        <p:spPr>
          <a:xfrm>
            <a:off x="3048000" y="1581155"/>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29" name="Google Shape;129;p3"/>
          <p:cNvSpPr txBox="1"/>
          <p:nvPr/>
        </p:nvSpPr>
        <p:spPr>
          <a:xfrm>
            <a:off x="3048000" y="1143002"/>
            <a:ext cx="76200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b="0" i="0" u="none" strike="noStrike" cap="none" dirty="0">
                <a:solidFill>
                  <a:schemeClr val="dk1"/>
                </a:solidFill>
                <a:latin typeface="Trebuchet MS"/>
                <a:ea typeface="Trebuchet MS"/>
                <a:cs typeface="Trebuchet MS"/>
                <a:sym typeface="Trebuchet MS"/>
              </a:rPr>
              <a:t>Abstract and Scope</a:t>
            </a:r>
            <a:endParaRPr sz="1800" b="0" i="0" u="none" strike="noStrike" cap="none" dirty="0">
              <a:solidFill>
                <a:schemeClr val="dk1"/>
              </a:solidFill>
              <a:latin typeface="Calibri"/>
              <a:ea typeface="Calibri"/>
              <a:cs typeface="Calibri"/>
              <a:sym typeface="Calibri"/>
            </a:endParaRPr>
          </a:p>
        </p:txBody>
      </p:sp>
      <p:pic>
        <p:nvPicPr>
          <p:cNvPr id="130" name="Google Shape;130;p3"/>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32" name="Google Shape;13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5</a:t>
            </a:fld>
            <a:endParaRPr/>
          </a:p>
        </p:txBody>
      </p:sp>
      <p:sp>
        <p:nvSpPr>
          <p:cNvPr id="2" name="Text 3">
            <a:extLst>
              <a:ext uri="{FF2B5EF4-FFF2-40B4-BE49-F238E27FC236}">
                <a16:creationId xmlns:a16="http://schemas.microsoft.com/office/drawing/2014/main" id="{8B59D67B-A4DD-4322-6CAD-EB1836BE834C}"/>
              </a:ext>
            </a:extLst>
          </p:cNvPr>
          <p:cNvSpPr/>
          <p:nvPr/>
        </p:nvSpPr>
        <p:spPr>
          <a:xfrm>
            <a:off x="1456729" y="2280773"/>
            <a:ext cx="2295882" cy="286941"/>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15213F"/>
                </a:solidFill>
                <a:effectLst/>
                <a:uLnTx/>
                <a:uFillTx/>
                <a:latin typeface="Times New Roman" panose="02020603050405020304" pitchFamily="18" charset="0"/>
                <a:ea typeface="Roboto Slab" pitchFamily="34" charset="-122"/>
                <a:cs typeface="Times New Roman" panose="02020603050405020304" pitchFamily="18" charset="0"/>
                <a:sym typeface="Arial"/>
              </a:rPr>
              <a:t>Our Model Adapts in Real Time</a:t>
            </a:r>
            <a:endPar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3" name="Text 4">
            <a:extLst>
              <a:ext uri="{FF2B5EF4-FFF2-40B4-BE49-F238E27FC236}">
                <a16:creationId xmlns:a16="http://schemas.microsoft.com/office/drawing/2014/main" id="{95E9EA58-0BA4-8086-B9F9-2B68D16BC5CB}"/>
              </a:ext>
            </a:extLst>
          </p:cNvPr>
          <p:cNvSpPr/>
          <p:nvPr/>
        </p:nvSpPr>
        <p:spPr>
          <a:xfrm>
            <a:off x="124996" y="2619797"/>
            <a:ext cx="6075878" cy="881539"/>
          </a:xfrm>
          <a:prstGeom prst="rect">
            <a:avLst/>
          </a:prstGeom>
          <a:noFill/>
          <a:ln/>
        </p:spPr>
        <p:txBody>
          <a:bodyPr wrap="square" lIns="0" tIns="0" rIns="0" bIns="0" rtlCol="0" anchor="t"/>
          <a:lstStyle/>
          <a:p>
            <a:pPr marL="0" marR="0" lvl="0" indent="0" algn="l"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15213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Traditional models like CAPM fail in today’s volatile, fast-paced markets due to rigid assumptions and static risk-return frameworks. To address this, we’re building adaptive, data-driven models that dynamically recalibrate to real-time market signals and structural shifts.</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4" name="Text 6">
            <a:extLst>
              <a:ext uri="{FF2B5EF4-FFF2-40B4-BE49-F238E27FC236}">
                <a16:creationId xmlns:a16="http://schemas.microsoft.com/office/drawing/2014/main" id="{AEA8C297-325F-EFC0-E541-A8B8308CBFAE}"/>
              </a:ext>
            </a:extLst>
          </p:cNvPr>
          <p:cNvSpPr/>
          <p:nvPr/>
        </p:nvSpPr>
        <p:spPr>
          <a:xfrm>
            <a:off x="7468828" y="2248230"/>
            <a:ext cx="2295882" cy="286941"/>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15213F"/>
                </a:solidFill>
                <a:effectLst/>
                <a:uLnTx/>
                <a:uFillTx/>
                <a:latin typeface="Times New Roman" panose="02020603050405020304" pitchFamily="18" charset="0"/>
                <a:ea typeface="Roboto Slab" pitchFamily="34" charset="-122"/>
                <a:cs typeface="Times New Roman" panose="02020603050405020304" pitchFamily="18" charset="0"/>
                <a:sym typeface="Arial"/>
              </a:rPr>
              <a:t>Our Model Explains Every Prediction</a:t>
            </a:r>
            <a:endPar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 name="Text 7">
            <a:extLst>
              <a:ext uri="{FF2B5EF4-FFF2-40B4-BE49-F238E27FC236}">
                <a16:creationId xmlns:a16="http://schemas.microsoft.com/office/drawing/2014/main" id="{F3754CB8-1B26-4C07-AB9A-7C4243073DF5}"/>
              </a:ext>
            </a:extLst>
          </p:cNvPr>
          <p:cNvSpPr/>
          <p:nvPr/>
        </p:nvSpPr>
        <p:spPr>
          <a:xfrm>
            <a:off x="6590923" y="2540622"/>
            <a:ext cx="5348282" cy="881539"/>
          </a:xfrm>
          <a:prstGeom prst="rect">
            <a:avLst/>
          </a:prstGeom>
          <a:noFill/>
          <a:ln/>
        </p:spPr>
        <p:txBody>
          <a:bodyPr wrap="square" lIns="0" tIns="0" rIns="0" bIns="0" rtlCol="0" anchor="t"/>
          <a:lstStyle/>
          <a:p>
            <a:pPr marL="0" marR="0" lvl="0" indent="0" algn="l"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15213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Current AI models, while powerful, act as opaque "black boxes," obscuring their decision logic and risking hallucinations and eroded trust. To solve this, we’re developing interpretable architectures that provide clear, auditable reasoning behind every prediction.</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6" name="Text 9">
            <a:extLst>
              <a:ext uri="{FF2B5EF4-FFF2-40B4-BE49-F238E27FC236}">
                <a16:creationId xmlns:a16="http://schemas.microsoft.com/office/drawing/2014/main" id="{61507AF8-B73A-66B6-950C-34B6237BC22E}"/>
              </a:ext>
            </a:extLst>
          </p:cNvPr>
          <p:cNvSpPr/>
          <p:nvPr/>
        </p:nvSpPr>
        <p:spPr>
          <a:xfrm>
            <a:off x="581903" y="4104383"/>
            <a:ext cx="2295882" cy="286941"/>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15213F"/>
                </a:solidFill>
                <a:effectLst/>
                <a:uLnTx/>
                <a:uFillTx/>
                <a:latin typeface="Times New Roman" panose="02020603050405020304" pitchFamily="18" charset="0"/>
                <a:ea typeface="Roboto Slab" pitchFamily="34" charset="-122"/>
                <a:cs typeface="Times New Roman" panose="02020603050405020304" pitchFamily="18" charset="0"/>
                <a:sym typeface="Arial"/>
              </a:rPr>
              <a:t>Our Model Delivers Clean, Verified, Context-Aware Insights</a:t>
            </a:r>
            <a:endPar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7" name="Text 10">
            <a:extLst>
              <a:ext uri="{FF2B5EF4-FFF2-40B4-BE49-F238E27FC236}">
                <a16:creationId xmlns:a16="http://schemas.microsoft.com/office/drawing/2014/main" id="{CD1FFDE5-14E7-AD0F-9BF0-6E5EE4AACEE1}"/>
              </a:ext>
            </a:extLst>
          </p:cNvPr>
          <p:cNvSpPr/>
          <p:nvPr/>
        </p:nvSpPr>
        <p:spPr>
          <a:xfrm>
            <a:off x="124996" y="4462633"/>
            <a:ext cx="6075878" cy="881539"/>
          </a:xfrm>
          <a:prstGeom prst="rect">
            <a:avLst/>
          </a:prstGeom>
          <a:noFill/>
          <a:ln/>
        </p:spPr>
        <p:txBody>
          <a:bodyPr wrap="square" lIns="0" tIns="0" rIns="0" bIns="0" rtlCol="0" anchor="t"/>
          <a:lstStyle/>
          <a:p>
            <a:pPr marL="0" marR="0" lvl="0" indent="0" algn="just"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15213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Investors struggle with misinformation and opaque financial data, undermining their ability to make sound decisions. We address this by delivering verified, transparent data streams with clear provenance and real-time contextual insights.</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8" name="Text 12">
            <a:extLst>
              <a:ext uri="{FF2B5EF4-FFF2-40B4-BE49-F238E27FC236}">
                <a16:creationId xmlns:a16="http://schemas.microsoft.com/office/drawing/2014/main" id="{B4C78E7B-248B-7392-B60A-D76EBCADC526}"/>
              </a:ext>
            </a:extLst>
          </p:cNvPr>
          <p:cNvSpPr/>
          <p:nvPr/>
        </p:nvSpPr>
        <p:spPr>
          <a:xfrm>
            <a:off x="7096989" y="4057484"/>
            <a:ext cx="2295882" cy="286941"/>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15213F"/>
                </a:solidFill>
                <a:effectLst/>
                <a:uLnTx/>
                <a:uFillTx/>
                <a:latin typeface="Times New Roman" panose="02020603050405020304" pitchFamily="18" charset="0"/>
                <a:ea typeface="Roboto Slab" pitchFamily="34" charset="-122"/>
                <a:cs typeface="Times New Roman" panose="02020603050405020304" pitchFamily="18" charset="0"/>
                <a:sym typeface="Arial"/>
              </a:rPr>
              <a:t>Our Model Logs Every Step for Full Accountability</a:t>
            </a:r>
            <a:endPar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 name="Text 13">
            <a:extLst>
              <a:ext uri="{FF2B5EF4-FFF2-40B4-BE49-F238E27FC236}">
                <a16:creationId xmlns:a16="http://schemas.microsoft.com/office/drawing/2014/main" id="{66FF2C26-34E9-9C6E-2096-3139AE573691}"/>
              </a:ext>
            </a:extLst>
          </p:cNvPr>
          <p:cNvSpPr/>
          <p:nvPr/>
        </p:nvSpPr>
        <p:spPr>
          <a:xfrm>
            <a:off x="6615503" y="4372797"/>
            <a:ext cx="5338496" cy="881539"/>
          </a:xfrm>
          <a:prstGeom prst="rect">
            <a:avLst/>
          </a:prstGeom>
          <a:noFill/>
          <a:ln/>
        </p:spPr>
        <p:txBody>
          <a:bodyPr wrap="square" lIns="0" tIns="0" rIns="0" bIns="0" rtlCol="0" anchor="t"/>
          <a:lstStyle/>
          <a:p>
            <a:pPr marL="0" marR="0" lvl="0" indent="0" algn="just"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15213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Regulators need clear, verifiable records to protect market integrity and stop manipulation—but current systems often can’t provide reliable audit trails. We solve this by building transparent, tamper-proof data systems that log every change for full accountability.</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10" name="Shape 14">
            <a:extLst>
              <a:ext uri="{FF2B5EF4-FFF2-40B4-BE49-F238E27FC236}">
                <a16:creationId xmlns:a16="http://schemas.microsoft.com/office/drawing/2014/main" id="{EEC65DA8-A9EC-C87B-1CFA-3D6204DD0554}"/>
              </a:ext>
            </a:extLst>
          </p:cNvPr>
          <p:cNvSpPr/>
          <p:nvPr/>
        </p:nvSpPr>
        <p:spPr>
          <a:xfrm>
            <a:off x="1" y="5540888"/>
            <a:ext cx="12191999" cy="780336"/>
          </a:xfrm>
          <a:prstGeom prst="roundRect">
            <a:avLst>
              <a:gd name="adj" fmla="val 3531"/>
            </a:avLst>
          </a:prstGeom>
          <a:solidFill>
            <a:srgbClr val="325F7B"/>
          </a:solid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Text 15">
            <a:extLst>
              <a:ext uri="{FF2B5EF4-FFF2-40B4-BE49-F238E27FC236}">
                <a16:creationId xmlns:a16="http://schemas.microsoft.com/office/drawing/2014/main" id="{66AF4628-AFD2-15E7-EACA-39070F2552FC}"/>
              </a:ext>
            </a:extLst>
          </p:cNvPr>
          <p:cNvSpPr/>
          <p:nvPr/>
        </p:nvSpPr>
        <p:spPr>
          <a:xfrm>
            <a:off x="483759" y="5770322"/>
            <a:ext cx="11469125" cy="293846"/>
          </a:xfrm>
          <a:prstGeom prst="rect">
            <a:avLst/>
          </a:prstGeom>
          <a:noFill/>
          <a:ln/>
        </p:spPr>
        <p:txBody>
          <a:bodyPr wrap="none" lIns="0" tIns="0" rIns="0" bIns="0" rtlCol="0" anchor="t"/>
          <a:lstStyle/>
          <a:p>
            <a:pPr marL="0" marR="0" lvl="0" indent="0" algn="ctr"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Roboto" pitchFamily="34" charset="0"/>
                <a:ea typeface="Roboto" pitchFamily="34" charset="-122"/>
                <a:cs typeface="Roboto" pitchFamily="34" charset="-120"/>
                <a:sym typeface="Arial"/>
              </a:rPr>
              <a:t>The Opportunity:</a:t>
            </a:r>
            <a:r>
              <a:rPr kumimoji="0" lang="en-US" sz="1400" b="0" i="0" u="none" strike="noStrike" kern="0" cap="none" spc="0" normalizeH="0" baseline="0" noProof="0" dirty="0">
                <a:ln>
                  <a:noFill/>
                </a:ln>
                <a:solidFill>
                  <a:srgbClr val="FFFFFF"/>
                </a:solidFill>
                <a:effectLst/>
                <a:uLnTx/>
                <a:uFillTx/>
                <a:latin typeface="Roboto" pitchFamily="34" charset="0"/>
                <a:ea typeface="Roboto" pitchFamily="34" charset="-122"/>
                <a:cs typeface="Roboto" pitchFamily="34" charset="-120"/>
                <a:sym typeface="Arial"/>
              </a:rPr>
              <a:t> Develop a trustworthy, explainable  prediction platform that addresses these critical pain points.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Text 1">
            <a:extLst>
              <a:ext uri="{FF2B5EF4-FFF2-40B4-BE49-F238E27FC236}">
                <a16:creationId xmlns:a16="http://schemas.microsoft.com/office/drawing/2014/main" id="{329029BC-F5D4-A1D6-9332-F7F17985116B}"/>
              </a:ext>
            </a:extLst>
          </p:cNvPr>
          <p:cNvSpPr/>
          <p:nvPr/>
        </p:nvSpPr>
        <p:spPr>
          <a:xfrm>
            <a:off x="2395816" y="1641880"/>
            <a:ext cx="7478911" cy="574000"/>
          </a:xfrm>
          <a:prstGeom prst="rect">
            <a:avLst/>
          </a:prstGeom>
          <a:noFill/>
          <a:ln/>
        </p:spPr>
        <p:txBody>
          <a:bodyPr wrap="none" lIns="0" tIns="0" rIns="0" bIns="0" rtlCol="0" anchor="t"/>
          <a:lstStyle/>
          <a:p>
            <a:pPr marL="0" marR="0" lvl="0" indent="0" algn="ctr" defTabSz="914400" rtl="0" eaLnBrk="1" fontAlgn="auto" latinLnBrk="0" hangingPunct="1">
              <a:lnSpc>
                <a:spcPts val="4500"/>
              </a:lnSpc>
              <a:spcBef>
                <a:spcPts val="0"/>
              </a:spcBef>
              <a:spcAft>
                <a:spcPts val="0"/>
              </a:spcAft>
              <a:buClr>
                <a:srgbClr val="000000"/>
              </a:buClr>
              <a:buSzTx/>
              <a:buFont typeface="Arial"/>
              <a:buNone/>
              <a:tabLst/>
              <a:defRPr/>
            </a:pPr>
            <a:r>
              <a:rPr kumimoji="0" lang="en-US" sz="2600" b="1" i="0" u="none" strike="noStrike" kern="0" cap="none" spc="0" normalizeH="0" baseline="0" noProof="0" dirty="0">
                <a:ln>
                  <a:noFill/>
                </a:ln>
                <a:solidFill>
                  <a:schemeClr val="tx1"/>
                </a:solidFill>
                <a:effectLst/>
                <a:uLnTx/>
                <a:uFillTx/>
                <a:latin typeface="Times New Roman" panose="02020603050405020304" pitchFamily="18" charset="0"/>
                <a:ea typeface="Roboto Slab" pitchFamily="34" charset="-122"/>
                <a:cs typeface="Times New Roman" panose="02020603050405020304" pitchFamily="18" charset="0"/>
                <a:sym typeface="Arial"/>
              </a:rPr>
              <a:t>Building Trustworthy Stock Prediction: From Problem to Self-Aware AI Solution</a:t>
            </a:r>
            <a:endParaRPr kumimoji="0" lang="en-US" sz="26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endParaRPr>
          </a:p>
        </p:txBody>
      </p:sp>
      <p:sp>
        <p:nvSpPr>
          <p:cNvPr id="13" name="Google Shape;121;p2">
            <a:extLst>
              <a:ext uri="{FF2B5EF4-FFF2-40B4-BE49-F238E27FC236}">
                <a16:creationId xmlns:a16="http://schemas.microsoft.com/office/drawing/2014/main" id="{56DD5244-2309-06F0-6326-DEE4B965E3C3}"/>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14" name="Google Shape;96;p3">
            <a:extLst>
              <a:ext uri="{FF2B5EF4-FFF2-40B4-BE49-F238E27FC236}">
                <a16:creationId xmlns:a16="http://schemas.microsoft.com/office/drawing/2014/main" id="{23566F57-4AF5-F6A9-FDFD-AA3DBC9A606B}"/>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BCBF6-61AC-02D0-7477-62A65FBACB1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00393C-780A-FBE6-F1E8-7609482EC1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2" name="Rectangle 2">
            <a:extLst>
              <a:ext uri="{FF2B5EF4-FFF2-40B4-BE49-F238E27FC236}">
                <a16:creationId xmlns:a16="http://schemas.microsoft.com/office/drawing/2014/main" id="{81C8F47F-8432-C211-EB63-D32CA1AE4D52}"/>
              </a:ext>
            </a:extLst>
          </p:cNvPr>
          <p:cNvSpPr>
            <a:spLocks noChangeArrowheads="1"/>
          </p:cNvSpPr>
          <p:nvPr/>
        </p:nvSpPr>
        <p:spPr bwMode="auto">
          <a:xfrm>
            <a:off x="649288" y="5050973"/>
            <a:ext cx="1600200" cy="1050925"/>
          </a:xfrm>
          <a:prstGeom prst="rect">
            <a:avLst/>
          </a:prstGeom>
          <a:solidFill>
            <a:srgbClr val="1F4E7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3" name="Rectangle 3">
            <a:extLst>
              <a:ext uri="{FF2B5EF4-FFF2-40B4-BE49-F238E27FC236}">
                <a16:creationId xmlns:a16="http://schemas.microsoft.com/office/drawing/2014/main" id="{35088551-F99D-E468-A734-6D6422692757}"/>
              </a:ext>
            </a:extLst>
          </p:cNvPr>
          <p:cNvSpPr>
            <a:spLocks noChangeArrowheads="1"/>
          </p:cNvSpPr>
          <p:nvPr/>
        </p:nvSpPr>
        <p:spPr bwMode="auto">
          <a:xfrm>
            <a:off x="649288" y="3422198"/>
            <a:ext cx="1600200" cy="1050925"/>
          </a:xfrm>
          <a:prstGeom prst="rect">
            <a:avLst/>
          </a:prstGeom>
          <a:solidFill>
            <a:srgbClr val="1F4E7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5" name="Rectangle 4">
            <a:extLst>
              <a:ext uri="{FF2B5EF4-FFF2-40B4-BE49-F238E27FC236}">
                <a16:creationId xmlns:a16="http://schemas.microsoft.com/office/drawing/2014/main" id="{4CF5392F-E61F-E2F9-4D25-1019F78AEB9A}"/>
              </a:ext>
            </a:extLst>
          </p:cNvPr>
          <p:cNvSpPr>
            <a:spLocks noChangeArrowheads="1"/>
          </p:cNvSpPr>
          <p:nvPr/>
        </p:nvSpPr>
        <p:spPr bwMode="auto">
          <a:xfrm>
            <a:off x="685800" y="1831523"/>
            <a:ext cx="1600200" cy="1049338"/>
          </a:xfrm>
          <a:prstGeom prst="rect">
            <a:avLst/>
          </a:prstGeom>
          <a:solidFill>
            <a:srgbClr val="1F4E7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6" name="Google Shape;109;p3">
            <a:extLst>
              <a:ext uri="{FF2B5EF4-FFF2-40B4-BE49-F238E27FC236}">
                <a16:creationId xmlns:a16="http://schemas.microsoft.com/office/drawing/2014/main" id="{F789EBAF-00E2-D24E-2010-81A2B7C66E57}"/>
              </a:ext>
            </a:extLst>
          </p:cNvPr>
          <p:cNvSpPr txBox="1">
            <a:spLocks noChangeArrowheads="1"/>
          </p:cNvSpPr>
          <p:nvPr/>
        </p:nvSpPr>
        <p:spPr>
          <a:xfrm>
            <a:off x="438150" y="1952855"/>
            <a:ext cx="1847850" cy="8726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indent="127000" algn="ctr">
              <a:buFont typeface="Arial" panose="020B0604020202020204" pitchFamily="34" charset="0"/>
              <a:buNone/>
            </a:pPr>
            <a:r>
              <a:rPr lang="en-US" altLang="en-US" dirty="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Lack of Real-Time   Adaptability &amp; Explainability</a:t>
            </a:r>
          </a:p>
        </p:txBody>
      </p:sp>
      <p:sp>
        <p:nvSpPr>
          <p:cNvPr id="7" name="Text 10">
            <a:extLst>
              <a:ext uri="{FF2B5EF4-FFF2-40B4-BE49-F238E27FC236}">
                <a16:creationId xmlns:a16="http://schemas.microsoft.com/office/drawing/2014/main" id="{55182C6F-AF8E-E869-10CA-A11DA3D21D56}"/>
              </a:ext>
            </a:extLst>
          </p:cNvPr>
          <p:cNvSpPr txBox="1">
            <a:spLocks noChangeArrowheads="1"/>
          </p:cNvSpPr>
          <p:nvPr/>
        </p:nvSpPr>
        <p:spPr bwMode="auto">
          <a:xfrm>
            <a:off x="2830513" y="1831523"/>
            <a:ext cx="84709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eaLnBrk="1">
              <a:lnSpc>
                <a:spcPts val="2300"/>
              </a:lnSpc>
            </a:pPr>
            <a:r>
              <a:rPr lang="en-US" altLang="en-US"/>
              <a:t>Most models are static or use simplistic dynamic triggers (e.g., bull/bear phases), failing to continuously recalibrate to live market signals. Furthermore, deep learning architectures (LSTM, GNNs, Transformers) act as "black boxes," offering no clear, auditable reasoning for their predictions, which erodes investor and regulatory trust.</a:t>
            </a:r>
          </a:p>
        </p:txBody>
      </p:sp>
      <p:sp>
        <p:nvSpPr>
          <p:cNvPr id="8" name="Google Shape;109;p3">
            <a:extLst>
              <a:ext uri="{FF2B5EF4-FFF2-40B4-BE49-F238E27FC236}">
                <a16:creationId xmlns:a16="http://schemas.microsoft.com/office/drawing/2014/main" id="{D837B2CF-D041-FEFE-EAF2-D2E0C674BCBB}"/>
              </a:ext>
            </a:extLst>
          </p:cNvPr>
          <p:cNvSpPr txBox="1">
            <a:spLocks noChangeArrowheads="1"/>
          </p:cNvSpPr>
          <p:nvPr/>
        </p:nvSpPr>
        <p:spPr bwMode="auto">
          <a:xfrm>
            <a:off x="438150" y="3557211"/>
            <a:ext cx="1847850" cy="75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50800" indent="1270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lnSpc>
                <a:spcPct val="90000"/>
              </a:lnSpc>
              <a:spcBef>
                <a:spcPts val="1000"/>
              </a:spcBef>
            </a:pPr>
            <a:r>
              <a:rPr lang="en-US" altLang="en-US" sz="2000" dirty="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 </a:t>
            </a:r>
            <a:r>
              <a:rPr lang="en-US" altLang="en-US" dirty="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Insufficient Data Provenance &amp; Contextual Insight</a:t>
            </a:r>
          </a:p>
        </p:txBody>
      </p:sp>
      <p:sp>
        <p:nvSpPr>
          <p:cNvPr id="9" name="Google Shape;109;p3">
            <a:extLst>
              <a:ext uri="{FF2B5EF4-FFF2-40B4-BE49-F238E27FC236}">
                <a16:creationId xmlns:a16="http://schemas.microsoft.com/office/drawing/2014/main" id="{868562D3-860F-5926-C3B8-E8FC5B3BA260}"/>
              </a:ext>
            </a:extLst>
          </p:cNvPr>
          <p:cNvSpPr txBox="1">
            <a:spLocks noChangeArrowheads="1"/>
          </p:cNvSpPr>
          <p:nvPr/>
        </p:nvSpPr>
        <p:spPr bwMode="auto">
          <a:xfrm>
            <a:off x="438150" y="5149473"/>
            <a:ext cx="1847850" cy="80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50800" indent="1270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lnSpc>
                <a:spcPct val="90000"/>
              </a:lnSpc>
              <a:spcBef>
                <a:spcPts val="1000"/>
              </a:spcBef>
            </a:pPr>
            <a:r>
              <a:rPr lang="en-US" altLang="en-US" dirty="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 Inadequate Accountability</a:t>
            </a:r>
          </a:p>
          <a:p>
            <a:pPr algn="ctr" eaLnBrk="1">
              <a:lnSpc>
                <a:spcPct val="90000"/>
              </a:lnSpc>
              <a:spcBef>
                <a:spcPts val="1000"/>
              </a:spcBef>
            </a:pPr>
            <a:r>
              <a:rPr lang="en-US" altLang="en-US" dirty="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  &amp;Audit Trails</a:t>
            </a:r>
          </a:p>
        </p:txBody>
      </p:sp>
      <p:sp>
        <p:nvSpPr>
          <p:cNvPr id="10" name="Text 10">
            <a:extLst>
              <a:ext uri="{FF2B5EF4-FFF2-40B4-BE49-F238E27FC236}">
                <a16:creationId xmlns:a16="http://schemas.microsoft.com/office/drawing/2014/main" id="{EDDF3111-A3A8-588D-D17C-781D0B9FFA7E}"/>
              </a:ext>
            </a:extLst>
          </p:cNvPr>
          <p:cNvSpPr txBox="1">
            <a:spLocks noChangeArrowheads="1"/>
          </p:cNvSpPr>
          <p:nvPr/>
        </p:nvSpPr>
        <p:spPr bwMode="auto">
          <a:xfrm>
            <a:off x="2830513" y="3411086"/>
            <a:ext cx="8470900"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eaLnBrk="1">
              <a:lnSpc>
                <a:spcPts val="2300"/>
              </a:lnSpc>
            </a:pPr>
            <a:r>
              <a:rPr lang="en-US" altLang="en-US"/>
              <a:t>Models often rely on aggregated or unverified data sources (e.g., public sentiment indices, generic news headlines) without ensuring data quality, timeliness, or provenance. They also struggle to provide the verified, real-time contextual insights that investors need to understand why a prediction was made, beyond just the output.</a:t>
            </a:r>
          </a:p>
        </p:txBody>
      </p:sp>
      <p:sp>
        <p:nvSpPr>
          <p:cNvPr id="11" name="Text 10">
            <a:extLst>
              <a:ext uri="{FF2B5EF4-FFF2-40B4-BE49-F238E27FC236}">
                <a16:creationId xmlns:a16="http://schemas.microsoft.com/office/drawing/2014/main" id="{2AE04692-54C0-8C48-0B3D-CA9594268E79}"/>
              </a:ext>
            </a:extLst>
          </p:cNvPr>
          <p:cNvSpPr txBox="1">
            <a:spLocks noChangeArrowheads="1"/>
          </p:cNvSpPr>
          <p:nvPr/>
        </p:nvSpPr>
        <p:spPr bwMode="auto">
          <a:xfrm>
            <a:off x="2830513" y="4990648"/>
            <a:ext cx="84709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eaLnBrk="1">
              <a:lnSpc>
                <a:spcPts val="2300"/>
              </a:lnSpc>
            </a:pPr>
            <a:r>
              <a:rPr lang="en-US" altLang="en-US"/>
              <a:t>Current systems lack transparent, tamper-proof logging mechanisms. There is no reliable way to track every data input, model parameter change, or decision-making step, making it impossible to meet regulatory requirements for accountability and prevent market manipulation, which is critical for building a truly trustworthy platform.</a:t>
            </a:r>
          </a:p>
        </p:txBody>
      </p:sp>
      <p:sp>
        <p:nvSpPr>
          <p:cNvPr id="12" name="Rectangle: Rounded Corners 16">
            <a:extLst>
              <a:ext uri="{FF2B5EF4-FFF2-40B4-BE49-F238E27FC236}">
                <a16:creationId xmlns:a16="http://schemas.microsoft.com/office/drawing/2014/main" id="{7C48D61B-DA51-B441-B360-8A2C1C0A9012}"/>
              </a:ext>
            </a:extLst>
          </p:cNvPr>
          <p:cNvSpPr>
            <a:spLocks noChangeArrowheads="1"/>
          </p:cNvSpPr>
          <p:nvPr/>
        </p:nvSpPr>
        <p:spPr bwMode="auto">
          <a:xfrm>
            <a:off x="2613025" y="3315836"/>
            <a:ext cx="8839200" cy="1325562"/>
          </a:xfrm>
          <a:prstGeom prst="roundRect">
            <a:avLst>
              <a:gd name="adj" fmla="val 16667"/>
            </a:avLst>
          </a:prstGeom>
          <a:solidFill>
            <a:srgbClr val="DEEBF7">
              <a:alpha val="3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13" name="Rectangle: Rounded Corners 17">
            <a:extLst>
              <a:ext uri="{FF2B5EF4-FFF2-40B4-BE49-F238E27FC236}">
                <a16:creationId xmlns:a16="http://schemas.microsoft.com/office/drawing/2014/main" id="{4068BF21-DE58-7B9A-2373-FA4E17835E95}"/>
              </a:ext>
            </a:extLst>
          </p:cNvPr>
          <p:cNvSpPr>
            <a:spLocks noChangeArrowheads="1"/>
          </p:cNvSpPr>
          <p:nvPr/>
        </p:nvSpPr>
        <p:spPr bwMode="auto">
          <a:xfrm>
            <a:off x="2703513" y="4952548"/>
            <a:ext cx="8839200" cy="1325563"/>
          </a:xfrm>
          <a:prstGeom prst="roundRect">
            <a:avLst>
              <a:gd name="adj" fmla="val 16667"/>
            </a:avLst>
          </a:prstGeom>
          <a:solidFill>
            <a:srgbClr val="DEEBF7">
              <a:alpha val="3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14" name="Rectangle: Rounded Corners 15">
            <a:extLst>
              <a:ext uri="{FF2B5EF4-FFF2-40B4-BE49-F238E27FC236}">
                <a16:creationId xmlns:a16="http://schemas.microsoft.com/office/drawing/2014/main" id="{C43172CA-54CA-EE36-82EE-D226A3D1BBAA}"/>
              </a:ext>
            </a:extLst>
          </p:cNvPr>
          <p:cNvSpPr>
            <a:spLocks noChangeArrowheads="1"/>
          </p:cNvSpPr>
          <p:nvPr/>
        </p:nvSpPr>
        <p:spPr bwMode="auto">
          <a:xfrm>
            <a:off x="2613025" y="1717223"/>
            <a:ext cx="8839200" cy="1325563"/>
          </a:xfrm>
          <a:prstGeom prst="roundRect">
            <a:avLst>
              <a:gd name="adj" fmla="val 16667"/>
            </a:avLst>
          </a:prstGeom>
          <a:solidFill>
            <a:srgbClr val="DEEBF7">
              <a:alpha val="3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15" name="Google Shape;139;p4">
            <a:extLst>
              <a:ext uri="{FF2B5EF4-FFF2-40B4-BE49-F238E27FC236}">
                <a16:creationId xmlns:a16="http://schemas.microsoft.com/office/drawing/2014/main" id="{E4EC0CAA-13A6-E054-C7B7-F472DF8B3C5B}"/>
              </a:ext>
            </a:extLst>
          </p:cNvPr>
          <p:cNvSpPr/>
          <p:nvPr/>
        </p:nvSpPr>
        <p:spPr>
          <a:xfrm>
            <a:off x="3276600" y="1501298"/>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2424953B-18DC-8134-BD7A-672A3765B10D}"/>
              </a:ext>
            </a:extLst>
          </p:cNvPr>
          <p:cNvSpPr txBox="1"/>
          <p:nvPr/>
        </p:nvSpPr>
        <p:spPr>
          <a:xfrm>
            <a:off x="4071257" y="1040099"/>
            <a:ext cx="6825343" cy="461665"/>
          </a:xfrm>
          <a:prstGeom prst="rect">
            <a:avLst/>
          </a:prstGeom>
          <a:noFill/>
        </p:spPr>
        <p:txBody>
          <a:bodyPr wrap="square" rtlCol="0">
            <a:spAutoFit/>
          </a:bodyPr>
          <a:lstStyle/>
          <a:p>
            <a:pPr algn="r"/>
            <a:r>
              <a:rPr lang="en-US" sz="2400" dirty="0">
                <a:latin typeface="Trebuchet MS" panose="020B0603020202020204" pitchFamily="34" charset="0"/>
              </a:rPr>
              <a:t>Challenges and Research Gaps</a:t>
            </a:r>
            <a:endParaRPr lang="en-IN" sz="2400" dirty="0">
              <a:latin typeface="Trebuchet MS" panose="020B0603020202020204" pitchFamily="34" charset="0"/>
            </a:endParaRPr>
          </a:p>
        </p:txBody>
      </p:sp>
      <p:pic>
        <p:nvPicPr>
          <p:cNvPr id="17" name="Google Shape;130;p3">
            <a:extLst>
              <a:ext uri="{FF2B5EF4-FFF2-40B4-BE49-F238E27FC236}">
                <a16:creationId xmlns:a16="http://schemas.microsoft.com/office/drawing/2014/main" id="{BF2A6DC4-0B80-58A1-014D-19CE8378497A}"/>
              </a:ext>
            </a:extLst>
          </p:cNvPr>
          <p:cNvPicPr preferRelativeResize="0"/>
          <p:nvPr/>
        </p:nvPicPr>
        <p:blipFill rotWithShape="1">
          <a:blip r:embed="rId2">
            <a:alphaModFix/>
          </a:blip>
          <a:srcRect/>
          <a:stretch/>
        </p:blipFill>
        <p:spPr>
          <a:xfrm>
            <a:off x="10896601" y="0"/>
            <a:ext cx="1295399" cy="1025106"/>
          </a:xfrm>
          <a:prstGeom prst="rect">
            <a:avLst/>
          </a:prstGeom>
          <a:noFill/>
          <a:ln>
            <a:noFill/>
          </a:ln>
        </p:spPr>
      </p:pic>
      <p:sp>
        <p:nvSpPr>
          <p:cNvPr id="18" name="Google Shape;121;p2">
            <a:extLst>
              <a:ext uri="{FF2B5EF4-FFF2-40B4-BE49-F238E27FC236}">
                <a16:creationId xmlns:a16="http://schemas.microsoft.com/office/drawing/2014/main" id="{D82DB200-CBD7-03B6-1C59-57D29C7EA9C5}"/>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19" name="Google Shape;96;p3">
            <a:extLst>
              <a:ext uri="{FF2B5EF4-FFF2-40B4-BE49-F238E27FC236}">
                <a16:creationId xmlns:a16="http://schemas.microsoft.com/office/drawing/2014/main" id="{CC0D65DC-7276-B10C-AD87-122F182CF7FB}"/>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022849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10B09C1B-5A26-3E01-F706-7EA8C17F2BDC}"/>
            </a:ext>
          </a:extLst>
        </p:cNvPr>
        <p:cNvGrpSpPr/>
        <p:nvPr/>
      </p:nvGrpSpPr>
      <p:grpSpPr>
        <a:xfrm>
          <a:off x="0" y="0"/>
          <a:ext cx="0" cy="0"/>
          <a:chOff x="0" y="0"/>
          <a:chExt cx="0" cy="0"/>
        </a:xfrm>
      </p:grpSpPr>
      <p:sp>
        <p:nvSpPr>
          <p:cNvPr id="127" name="Google Shape;127;p3">
            <a:extLst>
              <a:ext uri="{FF2B5EF4-FFF2-40B4-BE49-F238E27FC236}">
                <a16:creationId xmlns:a16="http://schemas.microsoft.com/office/drawing/2014/main" id="{66022CD5-4671-8186-2EAC-C150D10EF3A3}"/>
              </a:ext>
            </a:extLst>
          </p:cNvPr>
          <p:cNvSpPr/>
          <p:nvPr/>
        </p:nvSpPr>
        <p:spPr>
          <a:xfrm>
            <a:off x="3048000" y="1230004"/>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29" name="Google Shape;129;p3">
            <a:extLst>
              <a:ext uri="{FF2B5EF4-FFF2-40B4-BE49-F238E27FC236}">
                <a16:creationId xmlns:a16="http://schemas.microsoft.com/office/drawing/2014/main" id="{E2ED03B1-ABCF-649E-5F52-AF008B3003A0}"/>
              </a:ext>
            </a:extLst>
          </p:cNvPr>
          <p:cNvSpPr txBox="1"/>
          <p:nvPr/>
        </p:nvSpPr>
        <p:spPr>
          <a:xfrm>
            <a:off x="3048000" y="841011"/>
            <a:ext cx="7620000" cy="461624"/>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dirty="0">
                <a:solidFill>
                  <a:schemeClr val="dk1"/>
                </a:solidFill>
                <a:latin typeface="Trebuchet MS"/>
                <a:ea typeface="Calibri"/>
                <a:cs typeface="Calibri"/>
                <a:sym typeface="Trebuchet MS"/>
              </a:rPr>
              <a:t>Literature Survey</a:t>
            </a:r>
            <a:endParaRPr sz="1800" b="0" i="0" u="none" strike="noStrike" cap="none" dirty="0">
              <a:solidFill>
                <a:schemeClr val="dk1"/>
              </a:solidFill>
              <a:latin typeface="Calibri"/>
              <a:ea typeface="Calibri"/>
              <a:cs typeface="Calibri"/>
              <a:sym typeface="Calibri"/>
            </a:endParaRPr>
          </a:p>
        </p:txBody>
      </p:sp>
      <p:pic>
        <p:nvPicPr>
          <p:cNvPr id="130" name="Google Shape;130;p3">
            <a:extLst>
              <a:ext uri="{FF2B5EF4-FFF2-40B4-BE49-F238E27FC236}">
                <a16:creationId xmlns:a16="http://schemas.microsoft.com/office/drawing/2014/main" id="{32C0850C-35FD-8BE6-7850-341B649202DB}"/>
              </a:ext>
            </a:extLst>
          </p:cNvPr>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32" name="Google Shape;132;p3">
            <a:extLst>
              <a:ext uri="{FF2B5EF4-FFF2-40B4-BE49-F238E27FC236}">
                <a16:creationId xmlns:a16="http://schemas.microsoft.com/office/drawing/2014/main" id="{E9417F36-DF9F-DEC9-8A0B-8F1E6A5ED6F9}"/>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7</a:t>
            </a:fld>
            <a:endParaRPr/>
          </a:p>
        </p:txBody>
      </p:sp>
      <p:graphicFrame>
        <p:nvGraphicFramePr>
          <p:cNvPr id="5" name="Table 4">
            <a:extLst>
              <a:ext uri="{FF2B5EF4-FFF2-40B4-BE49-F238E27FC236}">
                <a16:creationId xmlns:a16="http://schemas.microsoft.com/office/drawing/2014/main" id="{1ADD8EA6-D105-955F-4C8E-501A57525F9C}"/>
              </a:ext>
            </a:extLst>
          </p:cNvPr>
          <p:cNvGraphicFramePr>
            <a:graphicFrameLocks noGrp="1"/>
          </p:cNvGraphicFramePr>
          <p:nvPr>
            <p:extLst>
              <p:ext uri="{D42A27DB-BD31-4B8C-83A1-F6EECF244321}">
                <p14:modId xmlns:p14="http://schemas.microsoft.com/office/powerpoint/2010/main" val="1590179609"/>
              </p:ext>
            </p:extLst>
          </p:nvPr>
        </p:nvGraphicFramePr>
        <p:xfrm>
          <a:off x="24674" y="1476806"/>
          <a:ext cx="12017476" cy="4109856"/>
        </p:xfrm>
        <a:graphic>
          <a:graphicData uri="http://schemas.openxmlformats.org/drawingml/2006/table">
            <a:tbl>
              <a:tblPr/>
              <a:tblGrid>
                <a:gridCol w="2656395">
                  <a:extLst>
                    <a:ext uri="{9D8B030D-6E8A-4147-A177-3AD203B41FA5}">
                      <a16:colId xmlns:a16="http://schemas.microsoft.com/office/drawing/2014/main" val="2930713079"/>
                    </a:ext>
                  </a:extLst>
                </a:gridCol>
                <a:gridCol w="1693621">
                  <a:extLst>
                    <a:ext uri="{9D8B030D-6E8A-4147-A177-3AD203B41FA5}">
                      <a16:colId xmlns:a16="http://schemas.microsoft.com/office/drawing/2014/main" val="2882289855"/>
                    </a:ext>
                  </a:extLst>
                </a:gridCol>
                <a:gridCol w="2695078">
                  <a:extLst>
                    <a:ext uri="{9D8B030D-6E8A-4147-A177-3AD203B41FA5}">
                      <a16:colId xmlns:a16="http://schemas.microsoft.com/office/drawing/2014/main" val="519368024"/>
                    </a:ext>
                  </a:extLst>
                </a:gridCol>
                <a:gridCol w="2486191">
                  <a:extLst>
                    <a:ext uri="{9D8B030D-6E8A-4147-A177-3AD203B41FA5}">
                      <a16:colId xmlns:a16="http://schemas.microsoft.com/office/drawing/2014/main" val="2013685639"/>
                    </a:ext>
                  </a:extLst>
                </a:gridCol>
                <a:gridCol w="2486191">
                  <a:extLst>
                    <a:ext uri="{9D8B030D-6E8A-4147-A177-3AD203B41FA5}">
                      <a16:colId xmlns:a16="http://schemas.microsoft.com/office/drawing/2014/main" val="3381615607"/>
                    </a:ext>
                  </a:extLst>
                </a:gridCol>
              </a:tblGrid>
              <a:tr h="144696">
                <a:tc>
                  <a:txBody>
                    <a:bodyPr/>
                    <a:lstStyle/>
                    <a:p>
                      <a:pPr algn="ctr" fontAlgn="t">
                        <a:buNone/>
                      </a:pPr>
                      <a:r>
                        <a:rPr lang="en-IN" sz="1050" b="1" i="0" u="none" strike="noStrike" dirty="0">
                          <a:solidFill>
                            <a:schemeClr val="bg1"/>
                          </a:solidFill>
                          <a:effectLst/>
                          <a:latin typeface="Calibri" panose="020F0502020204030204" pitchFamily="34" charset="0"/>
                        </a:rPr>
                        <a:t>Paper Details</a:t>
                      </a:r>
                      <a:endParaRPr lang="en-IN" sz="1050" b="0" i="0" u="none" strike="noStrike" dirty="0">
                        <a:solidFill>
                          <a:schemeClr val="bg1"/>
                        </a:solidFill>
                        <a:effectLst/>
                        <a:latin typeface="Arial" panose="020B0604020202020204" pitchFamily="34"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tx1"/>
                    </a:solidFill>
                  </a:tcPr>
                </a:tc>
                <a:tc>
                  <a:txBody>
                    <a:bodyPr/>
                    <a:lstStyle/>
                    <a:p>
                      <a:pPr algn="ctr" fontAlgn="t">
                        <a:buNone/>
                      </a:pPr>
                      <a:r>
                        <a:rPr lang="en-US" sz="900" b="1" i="0" u="none" strike="noStrike" dirty="0">
                          <a:solidFill>
                            <a:schemeClr val="bg1"/>
                          </a:solidFill>
                          <a:effectLst/>
                          <a:latin typeface="Calibri" panose="020F0502020204030204" pitchFamily="34" charset="0"/>
                        </a:rPr>
                        <a:t>Aim of the paper ( In One Line)</a:t>
                      </a:r>
                      <a:endParaRPr lang="en-US" sz="900" b="0" i="0" u="none" strike="noStrike" dirty="0">
                        <a:solidFill>
                          <a:schemeClr val="bg1"/>
                        </a:solidFill>
                        <a:effectLst/>
                        <a:latin typeface="Arial" panose="020B0604020202020204" pitchFamily="34"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tx1"/>
                    </a:solidFill>
                  </a:tcPr>
                </a:tc>
                <a:tc>
                  <a:txBody>
                    <a:bodyPr/>
                    <a:lstStyle/>
                    <a:p>
                      <a:pPr algn="ctr" fontAlgn="t">
                        <a:buNone/>
                      </a:pPr>
                      <a:r>
                        <a:rPr lang="en-IN" sz="1050" b="1" i="0" u="none" strike="noStrike" dirty="0">
                          <a:solidFill>
                            <a:schemeClr val="bg1"/>
                          </a:solidFill>
                          <a:effectLst/>
                          <a:latin typeface="Calibri" panose="020F0502020204030204" pitchFamily="34" charset="0"/>
                        </a:rPr>
                        <a:t>Method</a:t>
                      </a:r>
                      <a:endParaRPr lang="en-IN" sz="1050" b="0" i="0" u="none" strike="noStrike" dirty="0">
                        <a:solidFill>
                          <a:schemeClr val="bg1"/>
                        </a:solidFill>
                        <a:effectLst/>
                        <a:latin typeface="Arial" panose="020B0604020202020204" pitchFamily="34"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tx1"/>
                    </a:solidFill>
                  </a:tcPr>
                </a:tc>
                <a:tc>
                  <a:txBody>
                    <a:bodyPr/>
                    <a:lstStyle/>
                    <a:p>
                      <a:pPr algn="ctr" fontAlgn="t">
                        <a:buNone/>
                      </a:pPr>
                      <a:r>
                        <a:rPr lang="en-IN" sz="1050" b="1" i="0" u="none" strike="noStrike" dirty="0">
                          <a:solidFill>
                            <a:schemeClr val="bg1"/>
                          </a:solidFill>
                          <a:effectLst/>
                          <a:latin typeface="Calibri" panose="020F0502020204030204" pitchFamily="34" charset="0"/>
                        </a:rPr>
                        <a:t>Limitations of the paper</a:t>
                      </a:r>
                      <a:endParaRPr lang="en-IN" sz="1050" b="0" i="0" u="none" strike="noStrike" dirty="0">
                        <a:solidFill>
                          <a:schemeClr val="bg1"/>
                        </a:solidFill>
                        <a:effectLst/>
                        <a:latin typeface="Arial" panose="020B0604020202020204" pitchFamily="34"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tx1"/>
                    </a:solidFill>
                  </a:tcPr>
                </a:tc>
                <a:tc>
                  <a:txBody>
                    <a:bodyPr/>
                    <a:lstStyle/>
                    <a:p>
                      <a:pPr algn="ctr" fontAlgn="t">
                        <a:buNone/>
                      </a:pPr>
                      <a:r>
                        <a:rPr lang="en-IN" sz="1050" dirty="0">
                          <a:solidFill>
                            <a:schemeClr val="bg1"/>
                          </a:solidFill>
                          <a:latin typeface="Times New Roman" panose="02020603050405020304" pitchFamily="18" charset="0"/>
                          <a:cs typeface="Times New Roman" panose="02020603050405020304" pitchFamily="18" charset="0"/>
                        </a:rPr>
                        <a:t>Relation to Project Hypothesis</a:t>
                      </a:r>
                      <a:endParaRPr lang="en-IN" sz="1050" b="0" i="0" u="none" strike="noStrike" dirty="0">
                        <a:solidFill>
                          <a:schemeClr val="bg1"/>
                        </a:solidFill>
                        <a:effectLst/>
                        <a:latin typeface="Times New Roman" panose="02020603050405020304" pitchFamily="18" charset="0"/>
                        <a:cs typeface="Times New Roman" panose="02020603050405020304" pitchFamily="18"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84081904"/>
                  </a:ext>
                </a:extLst>
              </a:tr>
              <a:tr h="675967">
                <a:tc>
                  <a:txBody>
                    <a:bodyPr/>
                    <a:lstStyle/>
                    <a:p>
                      <a:pPr algn="ctr" fontAlgn="t">
                        <a:buNone/>
                      </a:pPr>
                      <a:r>
                        <a:rPr lang="en-US" sz="1000" b="0" i="0" u="none" strike="noStrike" dirty="0">
                          <a:solidFill>
                            <a:srgbClr val="000000"/>
                          </a:solidFill>
                          <a:effectLst/>
                          <a:latin typeface="Calibri" panose="020F0502020204030204" pitchFamily="34" charset="0"/>
                        </a:rPr>
                        <a:t>FinRL: Adaptive Model Selection for Reinforcement Learning in Stock Trading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Link: https://ieeexplore.ieee.org/document/11038809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Create market-adaptive trading system selecting models based on bull/bear market trends.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FinRL-DeepSeek using dynamic RL agents and LLM sentiment for market-specific trading</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High computational costs, latency in switching, and dependency on real-time news data.</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Supports</a:t>
                      </a:r>
                      <a:r>
                        <a:rPr lang="en-US" sz="1050" dirty="0"/>
                        <a:t> — Demonstrates adaptive model selection aligned with dynamic, explainable decision systems</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5714358"/>
                  </a:ext>
                </a:extLst>
              </a:tr>
              <a:tr h="712819">
                <a:tc>
                  <a:txBody>
                    <a:bodyPr/>
                    <a:lstStyle/>
                    <a:p>
                      <a:pPr algn="ctr" fontAlgn="t">
                        <a:buNone/>
                      </a:pPr>
                      <a:r>
                        <a:rPr lang="en-US" sz="1000" b="0" i="0" u="none" strike="noStrike" dirty="0">
                          <a:solidFill>
                            <a:srgbClr val="000000"/>
                          </a:solidFill>
                          <a:effectLst/>
                          <a:latin typeface="Calibri" panose="020F0502020204030204" pitchFamily="34" charset="0"/>
                        </a:rPr>
                        <a:t>A Novel RMS-Driven Deep Reinforcement Learning for Optimized Portfolio Management in Stock Trading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Link: https://ieeexplore.ieee.org/document/10904473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Optimize portfolio management using multi-source signals and risk-aware reward functions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A2C, DDPG, and PPO agents using historical data, technical indicators, and sentiment.</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Limited market testing, lacks real-time validation, and relies on daily data.</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Supports</a:t>
                      </a:r>
                      <a:r>
                        <a:rPr lang="en-US" sz="1050" dirty="0"/>
                        <a:t> — Shows adaptability and risk-awareness but limited explainability</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6212143"/>
                  </a:ext>
                </a:extLst>
              </a:tr>
              <a:tr h="810465">
                <a:tc>
                  <a:txBody>
                    <a:bodyPr/>
                    <a:lstStyle/>
                    <a:p>
                      <a:pPr algn="ctr" fontAlgn="t">
                        <a:buNone/>
                      </a:pPr>
                      <a:r>
                        <a:rPr lang="en-US" sz="1000" b="0" i="0" u="none" strike="noStrike" dirty="0">
                          <a:solidFill>
                            <a:srgbClr val="000000"/>
                          </a:solidFill>
                          <a:effectLst/>
                          <a:latin typeface="Calibri" panose="020F0502020204030204" pitchFamily="34" charset="0"/>
                        </a:rPr>
                        <a:t>Magic Net: Memory-Aware Graph Interactive Causal Network for Multivariate Stock Price Movement Prediction</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 Link: https://ieeexplore.ieee.org/document/10834555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+A5Year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Predict multivariate movements using causal correlations and temporal text memory.</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Graph interactive causal network incorporating text memory and hierarchical dependencies</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High computational complexity and scalability issues with large numbers of stocks.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Strongly Supports</a:t>
                      </a:r>
                      <a:r>
                        <a:rPr lang="en-US" sz="1050" dirty="0"/>
                        <a:t> — Introduces causal reasoning and interpretability beyond black-box prediction</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4699547"/>
                  </a:ext>
                </a:extLst>
              </a:tr>
              <a:tr h="729766">
                <a:tc>
                  <a:txBody>
                    <a:bodyPr/>
                    <a:lstStyle/>
                    <a:p>
                      <a:pPr algn="ctr" fontAlgn="t">
                        <a:buNone/>
                      </a:pPr>
                      <a:r>
                        <a:rPr lang="en-US" sz="1000" b="0" i="0" u="none" strike="noStrike" dirty="0">
                          <a:solidFill>
                            <a:srgbClr val="000000"/>
                          </a:solidFill>
                          <a:effectLst/>
                          <a:latin typeface="Calibri" panose="020F0502020204030204" pitchFamily="34" charset="0"/>
                        </a:rPr>
                        <a:t>Stock Market Analysis and Price Prediction</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Link: https://ieeexplore.ieee.org/document/11031782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Enhance forecasting accuracy by integrating fundamental, technical, and deep learning methods.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Hybrid framework combining Logistic Regression, KNN, and LSTM for layered predictions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High training complexity and significant dependency on data quality and tuning.</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Alternative Hypothesis</a:t>
                      </a:r>
                      <a:r>
                        <a:rPr lang="en-US" sz="1050" dirty="0"/>
                        <a:t> — Focuses on accuracy-driven hybrid models with limited explainability</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0799923"/>
                  </a:ext>
                </a:extLst>
              </a:tr>
              <a:tr h="541468">
                <a:tc>
                  <a:txBody>
                    <a:bodyPr/>
                    <a:lstStyle/>
                    <a:p>
                      <a:pPr algn="ctr" fontAlgn="t">
                        <a:buNone/>
                      </a:pPr>
                      <a:r>
                        <a:rPr lang="en-US" sz="1000" b="0" i="0" u="none" strike="noStrike" dirty="0">
                          <a:solidFill>
                            <a:srgbClr val="000000"/>
                          </a:solidFill>
                          <a:effectLst/>
                          <a:latin typeface="Calibri" panose="020F0502020204030204" pitchFamily="34" charset="0"/>
                        </a:rPr>
                        <a:t>Portfolio Research Based on LSTM Model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Link: https://ieeexplore.ieee.org/document/11075488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Predict CSI 300 prices and construct portfolios using LSTM neural networks.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LSTM neural network trained on historical price data for top index constituents.</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Restricted scope to top 10 stocks and lacks external sentiment factors.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Alternative Hypothesis</a:t>
                      </a:r>
                      <a:r>
                        <a:rPr lang="en-US" sz="1050" dirty="0"/>
                        <a:t> — Emphasizes predictive performance over transparency and uncertainty handling</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132869"/>
                  </a:ext>
                </a:extLst>
              </a:tr>
            </a:tbl>
          </a:graphicData>
        </a:graphic>
      </p:graphicFrame>
      <p:sp>
        <p:nvSpPr>
          <p:cNvPr id="7" name="TextBox 6">
            <a:extLst>
              <a:ext uri="{FF2B5EF4-FFF2-40B4-BE49-F238E27FC236}">
                <a16:creationId xmlns:a16="http://schemas.microsoft.com/office/drawing/2014/main" id="{FA9688FA-1479-42B4-A811-746D906F8F71}"/>
              </a:ext>
            </a:extLst>
          </p:cNvPr>
          <p:cNvSpPr txBox="1"/>
          <p:nvPr/>
        </p:nvSpPr>
        <p:spPr>
          <a:xfrm>
            <a:off x="0" y="5799372"/>
            <a:ext cx="12192000" cy="523220"/>
          </a:xfrm>
          <a:prstGeom prst="rect">
            <a:avLst/>
          </a:prstGeom>
          <a:noFill/>
        </p:spPr>
        <p:txBody>
          <a:bodyPr wrap="square">
            <a:spAutoFit/>
          </a:bodyPr>
          <a:lstStyle/>
          <a:p>
            <a:r>
              <a:rPr lang="en-US" dirty="0"/>
              <a:t>Overall, the literature indicates that while accuracy-driven and hybrid prediction models perform well under stable conditions, adaptive and explainability-first approaches provide stronger robustness, trust, and decision reliability in volatile market environments, which directly motivates the proposed system.</a:t>
            </a:r>
            <a:endParaRPr lang="en-IN" dirty="0"/>
          </a:p>
        </p:txBody>
      </p:sp>
      <p:sp>
        <p:nvSpPr>
          <p:cNvPr id="2" name="Google Shape;121;p2">
            <a:extLst>
              <a:ext uri="{FF2B5EF4-FFF2-40B4-BE49-F238E27FC236}">
                <a16:creationId xmlns:a16="http://schemas.microsoft.com/office/drawing/2014/main" id="{5C16BE99-FB39-CEF7-F0AC-75F920C2D9CA}"/>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3" name="Google Shape;96;p3">
            <a:extLst>
              <a:ext uri="{FF2B5EF4-FFF2-40B4-BE49-F238E27FC236}">
                <a16:creationId xmlns:a16="http://schemas.microsoft.com/office/drawing/2014/main" id="{BD2B3EB8-8F5E-0322-E490-CD8103875A7C}"/>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18820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1F91F7-5F66-14CA-7214-E063B1F9166D}"/>
              </a:ext>
            </a:extLst>
          </p:cNvPr>
          <p:cNvSpPr>
            <a:spLocks noGrp="1"/>
          </p:cNvSpPr>
          <p:nvPr>
            <p:ph type="sldNum" idx="12"/>
          </p:nvPr>
        </p:nvSpPr>
        <p:spPr/>
        <p:txBody>
          <a:bodyPr/>
          <a:lstStyle/>
          <a:p>
            <a:pPr>
              <a:defRPr/>
            </a:pPr>
            <a:fld id="{68FA3288-CFFE-4746-AF82-FCA6AE4E9D35}" type="slidenum">
              <a:rPr lang="en-US" altLang="en-US" smtClean="0"/>
              <a:pPr>
                <a:defRPr/>
              </a:pPr>
              <a:t>8</a:t>
            </a:fld>
            <a:endParaRPr lang="en-US" altLang="en-US"/>
          </a:p>
        </p:txBody>
      </p:sp>
      <p:sp>
        <p:nvSpPr>
          <p:cNvPr id="5" name="Google Shape;139;p4">
            <a:extLst>
              <a:ext uri="{FF2B5EF4-FFF2-40B4-BE49-F238E27FC236}">
                <a16:creationId xmlns:a16="http://schemas.microsoft.com/office/drawing/2014/main" id="{F4EF3E63-9CD8-1DEE-C40F-6379CA1610B4}"/>
              </a:ext>
            </a:extLst>
          </p:cNvPr>
          <p:cNvSpPr/>
          <p:nvPr/>
        </p:nvSpPr>
        <p:spPr>
          <a:xfrm>
            <a:off x="3276600" y="1174725"/>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6" name="TextBox 5">
            <a:extLst>
              <a:ext uri="{FF2B5EF4-FFF2-40B4-BE49-F238E27FC236}">
                <a16:creationId xmlns:a16="http://schemas.microsoft.com/office/drawing/2014/main" id="{78E79EAA-30CA-D186-637E-DCB9F29EB217}"/>
              </a:ext>
            </a:extLst>
          </p:cNvPr>
          <p:cNvSpPr txBox="1"/>
          <p:nvPr/>
        </p:nvSpPr>
        <p:spPr>
          <a:xfrm>
            <a:off x="4071257" y="713526"/>
            <a:ext cx="7805057" cy="461665"/>
          </a:xfrm>
          <a:prstGeom prst="rect">
            <a:avLst/>
          </a:prstGeom>
          <a:noFill/>
        </p:spPr>
        <p:txBody>
          <a:bodyPr wrap="square" rtlCol="0">
            <a:spAutoFit/>
          </a:bodyPr>
          <a:lstStyle/>
          <a:p>
            <a:r>
              <a:rPr lang="en-US" sz="2400" dirty="0">
                <a:latin typeface="Trebuchet MS" panose="020B0603020202020204" pitchFamily="34" charset="0"/>
              </a:rPr>
              <a:t>From Literature Gaps to System Design Decisions</a:t>
            </a:r>
            <a:endParaRPr lang="en-IN" sz="2400" dirty="0">
              <a:latin typeface="Trebuchet MS" panose="020B0603020202020204" pitchFamily="34" charset="0"/>
            </a:endParaRPr>
          </a:p>
        </p:txBody>
      </p:sp>
      <p:sp>
        <p:nvSpPr>
          <p:cNvPr id="7" name="TextBox 6">
            <a:extLst>
              <a:ext uri="{FF2B5EF4-FFF2-40B4-BE49-F238E27FC236}">
                <a16:creationId xmlns:a16="http://schemas.microsoft.com/office/drawing/2014/main" id="{E54EC3D1-DF4C-28BB-3073-CF3D496C28C9}"/>
              </a:ext>
            </a:extLst>
          </p:cNvPr>
          <p:cNvSpPr txBox="1"/>
          <p:nvPr/>
        </p:nvSpPr>
        <p:spPr>
          <a:xfrm>
            <a:off x="723900" y="1268870"/>
            <a:ext cx="10744200" cy="4909036"/>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Existing stock prediction systems are largely </a:t>
            </a:r>
            <a:r>
              <a:rPr lang="en-US" sz="1600" b="1" dirty="0">
                <a:latin typeface="Times New Roman" panose="02020603050405020304" pitchFamily="18" charset="0"/>
                <a:cs typeface="Times New Roman" panose="02020603050405020304" pitchFamily="18" charset="0"/>
              </a:rPr>
              <a:t>model-centric</a:t>
            </a:r>
            <a:r>
              <a:rPr lang="en-US" sz="1600" dirty="0">
                <a:latin typeface="Times New Roman" panose="02020603050405020304" pitchFamily="18" charset="0"/>
                <a:cs typeface="Times New Roman" panose="02020603050405020304" pitchFamily="18" charset="0"/>
              </a:rPr>
              <a:t>, prioritizing accuracy </a:t>
            </a:r>
            <a:r>
              <a:rPr lang="en-US" sz="1600" b="1" dirty="0">
                <a:latin typeface="Times New Roman" panose="02020603050405020304" pitchFamily="18" charset="0"/>
                <a:cs typeface="Times New Roman" panose="02020603050405020304" pitchFamily="18" charset="0"/>
              </a:rPr>
              <a:t>over system reliability, transparency, and governance.</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Key engineering limitations observed in prior work:</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r>
              <a:rPr lang="en-US" sz="1500" b="1" dirty="0">
                <a:latin typeface="Times New Roman" panose="02020603050405020304" pitchFamily="18" charset="0"/>
                <a:cs typeface="Times New Roman" panose="02020603050405020304" pitchFamily="18" charset="0"/>
              </a:rPr>
              <a:t>	Static model behavior </a:t>
            </a:r>
            <a:r>
              <a:rPr lang="en-US" sz="1500" dirty="0">
                <a:latin typeface="Times New Roman" panose="02020603050405020304" pitchFamily="18" charset="0"/>
                <a:cs typeface="Times New Roman" panose="02020603050405020304" pitchFamily="18" charset="0"/>
              </a:rPr>
              <a:t>under market regime shifts</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r>
              <a:rPr lang="en-US" sz="1500" b="1" dirty="0">
                <a:latin typeface="Times New Roman" panose="02020603050405020304" pitchFamily="18" charset="0"/>
                <a:cs typeface="Times New Roman" panose="02020603050405020304" pitchFamily="18" charset="0"/>
              </a:rPr>
              <a:t>	Tight coupling </a:t>
            </a:r>
            <a:r>
              <a:rPr lang="en-US" sz="1500" dirty="0">
                <a:latin typeface="Times New Roman" panose="02020603050405020304" pitchFamily="18" charset="0"/>
                <a:cs typeface="Times New Roman" panose="02020603050405020304" pitchFamily="18" charset="0"/>
              </a:rPr>
              <a:t>between prediction logic and data sources</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r>
              <a:rPr lang="en-US" sz="1500" b="1" dirty="0">
                <a:latin typeface="Times New Roman" panose="02020603050405020304" pitchFamily="18" charset="0"/>
                <a:cs typeface="Times New Roman" panose="02020603050405020304" pitchFamily="18" charset="0"/>
              </a:rPr>
              <a:t>	Limited system-level explainability and auditability</a:t>
            </a:r>
          </a:p>
          <a:p>
            <a:pPr marL="285750" indent="-285750">
              <a:buFont typeface="Wingdings" panose="05000000000000000000" pitchFamily="2" charset="2"/>
              <a:buChar char="Ø"/>
            </a:pPr>
            <a:endParaRPr lang="en-US"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These limitations </a:t>
            </a:r>
            <a:r>
              <a:rPr lang="en-US" sz="1600" b="1" dirty="0">
                <a:latin typeface="Times New Roman" panose="02020603050405020304" pitchFamily="18" charset="0"/>
                <a:cs typeface="Times New Roman" panose="02020603050405020304" pitchFamily="18" charset="0"/>
              </a:rPr>
              <a:t>cannot be addressed by algorithmic tuning alone </a:t>
            </a:r>
            <a:r>
              <a:rPr lang="en-US" sz="1600" dirty="0">
                <a:latin typeface="Times New Roman" panose="02020603050405020304" pitchFamily="18" charset="0"/>
                <a:cs typeface="Times New Roman" panose="02020603050405020304" pitchFamily="18" charset="0"/>
              </a:rPr>
              <a:t>and require </a:t>
            </a:r>
            <a:r>
              <a:rPr lang="en-US" sz="1600" b="1" dirty="0">
                <a:latin typeface="Times New Roman" panose="02020603050405020304" pitchFamily="18" charset="0"/>
                <a:cs typeface="Times New Roman" panose="02020603050405020304" pitchFamily="18" charset="0"/>
              </a:rPr>
              <a:t>system-level architectural decisions.</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To address this, we adopt a</a:t>
            </a:r>
            <a:r>
              <a:rPr lang="en-US" sz="1600" b="1" dirty="0">
                <a:latin typeface="Times New Roman" panose="02020603050405020304" pitchFamily="18" charset="0"/>
                <a:cs typeface="Times New Roman" panose="02020603050405020304" pitchFamily="18" charset="0"/>
              </a:rPr>
              <a:t> frontend-first, modular, and explainability-driven design approach</a:t>
            </a:r>
            <a:r>
              <a:rPr lang="en-US" sz="16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enables </a:t>
            </a:r>
            <a:r>
              <a:rPr lang="en-US" sz="1600" b="1" dirty="0">
                <a:latin typeface="Times New Roman" panose="02020603050405020304" pitchFamily="18" charset="0"/>
                <a:cs typeface="Times New Roman" panose="02020603050405020304" pitchFamily="18" charset="0"/>
              </a:rPr>
              <a:t>independent development, validation, and future integration </a:t>
            </a:r>
            <a:r>
              <a:rPr lang="en-US" sz="1600" dirty="0">
                <a:latin typeface="Times New Roman" panose="02020603050405020304" pitchFamily="18" charset="0"/>
                <a:cs typeface="Times New Roman" panose="02020603050405020304" pitchFamily="18" charset="0"/>
              </a:rPr>
              <a:t>of:</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Decision intelligence</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Explainability mechanisms</a:t>
            </a:r>
            <a:endParaRPr lang="en-IN" sz="1600" dirty="0">
              <a:latin typeface="Times New Roman" panose="02020603050405020304" pitchFamily="18" charset="0"/>
              <a:cs typeface="Times New Roman" panose="02020603050405020304" pitchFamily="18" charset="0"/>
            </a:endParaRPr>
          </a:p>
        </p:txBody>
      </p:sp>
      <p:pic>
        <p:nvPicPr>
          <p:cNvPr id="10" name="Google Shape;165;p5" descr="Google Shape;165;p5">
            <a:extLst>
              <a:ext uri="{FF2B5EF4-FFF2-40B4-BE49-F238E27FC236}">
                <a16:creationId xmlns:a16="http://schemas.microsoft.com/office/drawing/2014/main" id="{15D37FB4-B0B7-353E-11A2-E103B03DF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6600" y="34925"/>
            <a:ext cx="12954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Google Shape;96;p3">
            <a:extLst>
              <a:ext uri="{FF2B5EF4-FFF2-40B4-BE49-F238E27FC236}">
                <a16:creationId xmlns:a16="http://schemas.microsoft.com/office/drawing/2014/main" id="{692DFFA5-5FD1-6393-EAD3-9B3E52640A98}"/>
              </a:ext>
            </a:extLst>
          </p:cNvPr>
          <p:cNvSpPr txBox="1">
            <a:spLocks noChangeArrowheads="1"/>
          </p:cNvSpPr>
          <p:nvPr/>
        </p:nvSpPr>
        <p:spPr bwMode="auto">
          <a:xfrm>
            <a:off x="4084637" y="6459785"/>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744021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p:nvPr/>
        </p:nvSpPr>
        <p:spPr>
          <a:xfrm>
            <a:off x="2438400" y="1572031"/>
            <a:ext cx="8229600" cy="45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51" name="Google Shape;151;p5"/>
          <p:cNvSpPr txBox="1"/>
          <p:nvPr/>
        </p:nvSpPr>
        <p:spPr>
          <a:xfrm>
            <a:off x="3686184" y="1143000"/>
            <a:ext cx="6981815"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Design Approach </a:t>
            </a:r>
            <a:endParaRPr sz="1400" b="0" i="0" u="none" strike="noStrike" cap="none">
              <a:solidFill>
                <a:schemeClr val="dk1"/>
              </a:solidFill>
              <a:latin typeface="Arial"/>
              <a:ea typeface="Arial"/>
              <a:cs typeface="Arial"/>
              <a:sym typeface="Arial"/>
            </a:endParaRPr>
          </a:p>
        </p:txBody>
      </p:sp>
      <p:pic>
        <p:nvPicPr>
          <p:cNvPr id="153" name="Google Shape;153;p5"/>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55" name="Google Shape;155;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9</a:t>
            </a:fld>
            <a:endParaRPr/>
          </a:p>
        </p:txBody>
      </p:sp>
      <p:pic>
        <p:nvPicPr>
          <p:cNvPr id="2050" name="Picture 2">
            <a:extLst>
              <a:ext uri="{FF2B5EF4-FFF2-40B4-BE49-F238E27FC236}">
                <a16:creationId xmlns:a16="http://schemas.microsoft.com/office/drawing/2014/main" id="{137AE561-33D2-7613-DF88-CF63EAB2FDA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48000"/>
                    </a14:imgEffect>
                    <a14:imgEffect>
                      <a14:brightnessContrast bright="22000" contrast="-36000"/>
                    </a14:imgEffect>
                  </a14:imgLayer>
                </a14:imgProps>
              </a:ext>
              <a:ext uri="{28A0092B-C50C-407E-A947-70E740481C1C}">
                <a14:useLocalDpi xmlns:a14="http://schemas.microsoft.com/office/drawing/2010/main" val="0"/>
              </a:ext>
            </a:extLst>
          </a:blip>
          <a:srcRect l="3245" b="16667"/>
          <a:stretch>
            <a:fillRect/>
          </a:stretch>
        </p:blipFill>
        <p:spPr bwMode="auto">
          <a:xfrm>
            <a:off x="566057" y="1617751"/>
            <a:ext cx="10798629" cy="469800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1;p2">
            <a:extLst>
              <a:ext uri="{FF2B5EF4-FFF2-40B4-BE49-F238E27FC236}">
                <a16:creationId xmlns:a16="http://schemas.microsoft.com/office/drawing/2014/main" id="{98DA9238-2447-661A-87F2-76569F1ED6C1}"/>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3" name="Google Shape;96;p3">
            <a:extLst>
              <a:ext uri="{FF2B5EF4-FFF2-40B4-BE49-F238E27FC236}">
                <a16:creationId xmlns:a16="http://schemas.microsoft.com/office/drawing/2014/main" id="{A8F04A13-339B-5A75-1592-8F50E8153AA4}"/>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3066</Words>
  <Application>Microsoft Office PowerPoint</Application>
  <PresentationFormat>Widescreen</PresentationFormat>
  <Paragraphs>339</Paragraphs>
  <Slides>21</Slides>
  <Notes>15</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Aptos</vt:lpstr>
      <vt:lpstr>Aptos Display</vt:lpstr>
      <vt:lpstr>Arial</vt:lpstr>
      <vt:lpstr>Calibri</vt:lpstr>
      <vt:lpstr>Noto Sans Symbols</vt:lpstr>
      <vt:lpstr>Roboto</vt:lpstr>
      <vt:lpstr>Roboto Slab</vt:lpstr>
      <vt:lpstr>Times New Roman</vt:lpstr>
      <vt:lpstr>Trebuchet MS</vt:lpstr>
      <vt:lpstr>Wingdings</vt:lpstr>
      <vt:lpstr>Retrospect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Microsoft account</dc:creator>
  <cp:lastModifiedBy>ADISHREE GUPTA</cp:lastModifiedBy>
  <cp:revision>41</cp:revision>
  <dcterms:created xsi:type="dcterms:W3CDTF">2023-02-02T07:40:50Z</dcterms:created>
  <dcterms:modified xsi:type="dcterms:W3CDTF">2026-01-27T23:28:03Z</dcterms:modified>
</cp:coreProperties>
</file>